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3"/>
  </p:notesMasterIdLst>
  <p:sldIdLst>
    <p:sldId id="257" r:id="rId5"/>
    <p:sldId id="258" r:id="rId6"/>
    <p:sldId id="256" r:id="rId7"/>
    <p:sldId id="264" r:id="rId8"/>
    <p:sldId id="265" r:id="rId9"/>
    <p:sldId id="266" r:id="rId10"/>
    <p:sldId id="267" r:id="rId11"/>
    <p:sldId id="272" r:id="rId12"/>
    <p:sldId id="275" r:id="rId13"/>
    <p:sldId id="274" r:id="rId14"/>
    <p:sldId id="261" r:id="rId15"/>
    <p:sldId id="438" r:id="rId16"/>
    <p:sldId id="260" r:id="rId17"/>
    <p:sldId id="262" r:id="rId18"/>
    <p:sldId id="263" r:id="rId19"/>
    <p:sldId id="437" r:id="rId20"/>
    <p:sldId id="445" r:id="rId21"/>
    <p:sldId id="448" r:id="rId22"/>
    <p:sldId id="447" r:id="rId23"/>
    <p:sldId id="446" r:id="rId24"/>
    <p:sldId id="444" r:id="rId25"/>
    <p:sldId id="441" r:id="rId26"/>
    <p:sldId id="442" r:id="rId27"/>
    <p:sldId id="443" r:id="rId28"/>
    <p:sldId id="273" r:id="rId29"/>
    <p:sldId id="277" r:id="rId30"/>
    <p:sldId id="278"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1" autoAdjust="0"/>
    <p:restoredTop sz="94291" autoAdjust="0"/>
  </p:normalViewPr>
  <p:slideViewPr>
    <p:cSldViewPr snapToGrid="0">
      <p:cViewPr varScale="1">
        <p:scale>
          <a:sx n="65" d="100"/>
          <a:sy n="65" d="100"/>
        </p:scale>
        <p:origin x="48" y="2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10ECC-6EF9-4E4E-91EF-9CDB1035B89B}" type="datetimeFigureOut">
              <a:rPr lang="en-US" smtClean="0"/>
              <a:t>10/25/2020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C3ED6-2729-48F0-9188-3882746BDA1B}" type="slidenum">
              <a:rPr lang="en-US" smtClean="0"/>
              <a:t>‹#›</a:t>
            </a:fld>
            <a:endParaRPr lang="en-US"/>
          </a:p>
        </p:txBody>
      </p:sp>
    </p:spTree>
    <p:extLst>
      <p:ext uri="{BB962C8B-B14F-4D97-AF65-F5344CB8AC3E}">
        <p14:creationId xmlns:p14="http://schemas.microsoft.com/office/powerpoint/2010/main" val="48684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Hôm nay lớp chúng ta rất vinh hạnh được cô  NH HT và cô TT PHT  nhà trường đến thăm lớp chúng ta , cô mong các bạn sẽ học ngoan , chúng ta cho các cô 1 tràn pháo tay nào !!!</a:t>
            </a:r>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1</a:t>
            </a:fld>
            <a:endParaRPr lang="en-US"/>
          </a:p>
        </p:txBody>
      </p:sp>
    </p:spTree>
    <p:extLst>
      <p:ext uri="{BB962C8B-B14F-4D97-AF65-F5344CB8AC3E}">
        <p14:creationId xmlns:p14="http://schemas.microsoft.com/office/powerpoint/2010/main" val="121572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Cài bảng cài - </a:t>
            </a:r>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14</a:t>
            </a:fld>
            <a:endParaRPr lang="en-US"/>
          </a:p>
        </p:txBody>
      </p:sp>
    </p:spTree>
    <p:extLst>
      <p:ext uri="{BB962C8B-B14F-4D97-AF65-F5344CB8AC3E}">
        <p14:creationId xmlns:p14="http://schemas.microsoft.com/office/powerpoint/2010/main" val="154025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De cac bạn viet dung va dep hon chung ta se qua phan luyen viet</a:t>
            </a:r>
          </a:p>
          <a:p>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16</a:t>
            </a:fld>
            <a:endParaRPr lang="en-US"/>
          </a:p>
        </p:txBody>
      </p:sp>
    </p:spTree>
    <p:extLst>
      <p:ext uri="{BB962C8B-B14F-4D97-AF65-F5344CB8AC3E}">
        <p14:creationId xmlns:p14="http://schemas.microsoft.com/office/powerpoint/2010/main" val="372844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err="1"/>
              <a:t>Hướng</a:t>
            </a:r>
            <a:r>
              <a:rPr lang="vi-VN" dirty="0"/>
              <a:t> </a:t>
            </a:r>
            <a:r>
              <a:rPr lang="vi-VN" dirty="0" err="1"/>
              <a:t>dẫn</a:t>
            </a:r>
            <a:r>
              <a:rPr lang="vi-VN" dirty="0"/>
              <a:t> </a:t>
            </a:r>
            <a:r>
              <a:rPr lang="vi-VN" dirty="0" err="1"/>
              <a:t>hs</a:t>
            </a:r>
            <a:r>
              <a:rPr lang="vi-VN" dirty="0"/>
              <a:t> </a:t>
            </a:r>
            <a:r>
              <a:rPr lang="vi-VN" dirty="0" err="1"/>
              <a:t>viết</a:t>
            </a:r>
            <a:r>
              <a:rPr lang="vi-VN" dirty="0"/>
              <a:t> </a:t>
            </a:r>
            <a:r>
              <a:rPr lang="vi-VN" dirty="0" err="1"/>
              <a:t>bảng</a:t>
            </a:r>
            <a:r>
              <a:rPr lang="vi-VN" dirty="0"/>
              <a:t> con e,  ê, </a:t>
            </a:r>
            <a:r>
              <a:rPr lang="vi-VN" dirty="0" err="1"/>
              <a:t>số</a:t>
            </a:r>
            <a:r>
              <a:rPr lang="vi-VN" dirty="0"/>
              <a:t> 9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FEA0F-8F39-48BF-B096-DA2053AE7B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err="1"/>
              <a:t>Hướng</a:t>
            </a:r>
            <a:r>
              <a:rPr lang="vi-VN" dirty="0"/>
              <a:t> </a:t>
            </a:r>
            <a:r>
              <a:rPr lang="vi-VN" dirty="0" err="1"/>
              <a:t>dẫn</a:t>
            </a:r>
            <a:r>
              <a:rPr lang="vi-VN" dirty="0"/>
              <a:t> </a:t>
            </a:r>
            <a:r>
              <a:rPr lang="vi-VN" dirty="0" err="1"/>
              <a:t>hs</a:t>
            </a:r>
            <a:r>
              <a:rPr lang="vi-VN" dirty="0"/>
              <a:t> </a:t>
            </a:r>
            <a:r>
              <a:rPr lang="vi-VN" dirty="0" err="1"/>
              <a:t>viết</a:t>
            </a:r>
            <a:r>
              <a:rPr lang="vi-VN" dirty="0"/>
              <a:t> </a:t>
            </a:r>
            <a:r>
              <a:rPr lang="vi-VN" dirty="0" err="1"/>
              <a:t>bảng</a:t>
            </a:r>
            <a:r>
              <a:rPr lang="vi-VN" dirty="0"/>
              <a:t> con e,  ê, </a:t>
            </a:r>
            <a:r>
              <a:rPr lang="vi-VN" dirty="0" err="1"/>
              <a:t>số</a:t>
            </a:r>
            <a:r>
              <a:rPr lang="vi-VN" dirty="0"/>
              <a:t> 9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FEA0F-8F39-48BF-B096-DA2053AE7B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707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ln/>
        </p:spPr>
      </p:sp>
      <p:sp>
        <p:nvSpPr>
          <p:cNvPr id="86019" name="文本占位符 860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547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Ở tuần trước chúng ta đã được học chủ đề thể thao , hôm nay chúng ta sẽ cùng nhau tìm hiểu bài học về chủ đề đồ chơi trò chơi nha . Để bắt đàu bài học các bạn cùng với cô chơi trò chơi . “ Lật mảnh ghép “</a:t>
            </a:r>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2</a:t>
            </a:fld>
            <a:endParaRPr lang="en-US"/>
          </a:p>
        </p:txBody>
      </p:sp>
    </p:spTree>
    <p:extLst>
      <p:ext uri="{BB962C8B-B14F-4D97-AF65-F5344CB8AC3E}">
        <p14:creationId xmlns:p14="http://schemas.microsoft.com/office/powerpoint/2010/main" val="251806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Trò chơi của cô như sau : các bạn sẽ cùng nhau lật các mảnh ghép và thực hiện nhiệm vụ trong mảnh ghép để tìm ra điều bí mật sau các mảnh ghép nha , các bạn đã sẵn sàng chưa nào .? Cô mời .....</a:t>
            </a:r>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3</a:t>
            </a:fld>
            <a:endParaRPr lang="en-US"/>
          </a:p>
        </p:txBody>
      </p:sp>
    </p:spTree>
    <p:extLst>
      <p:ext uri="{BB962C8B-B14F-4D97-AF65-F5344CB8AC3E}">
        <p14:creationId xmlns:p14="http://schemas.microsoft.com/office/powerpoint/2010/main" val="56749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Các bạn hãy cùng nhau quan sát và thảo luận nhóm đôi xem bức trang vẽ những gì ?</a:t>
            </a:r>
          </a:p>
          <a:p>
            <a:r>
              <a:rPr lang="vi-VN"/>
              <a:t>Các ban hãy cho cô biết những con chữ nào đuoẹc lặp đi lapwk lại nhiều lần trong những tuef này ... Dạ thưa cô chữ i </a:t>
            </a:r>
          </a:p>
          <a:p>
            <a:r>
              <a:rPr lang="vi-VN"/>
              <a:t>Còn chữ nào khác chues i nưa – dạ thưa cô chữ a . Còn chữ nào nua k các bạn ... Dạ con chữ o . À đúng rồi cô khen các bạn đã quan sát rất là tốt và phát hiện ra những con chữ đã lặp đi lặp lại nhiều lần mà những con chữ này kết hợp lại sẽ tạo ra 2 vần ngày hôm nay chúng ta hoc .. Đó chính là ... Ai oi </a:t>
            </a:r>
          </a:p>
        </p:txBody>
      </p:sp>
      <p:sp>
        <p:nvSpPr>
          <p:cNvPr id="4" name="Slide Number Placeholder 3"/>
          <p:cNvSpPr>
            <a:spLocks noGrp="1"/>
          </p:cNvSpPr>
          <p:nvPr>
            <p:ph type="sldNum" sz="quarter" idx="5"/>
          </p:nvPr>
        </p:nvSpPr>
        <p:spPr/>
        <p:txBody>
          <a:bodyPr/>
          <a:lstStyle/>
          <a:p>
            <a:fld id="{4DBC3ED6-2729-48F0-9188-3882746BDA1B}" type="slidenum">
              <a:rPr lang="en-US" smtClean="0"/>
              <a:t>8</a:t>
            </a:fld>
            <a:endParaRPr lang="en-US"/>
          </a:p>
        </p:txBody>
      </p:sp>
    </p:spTree>
    <p:extLst>
      <p:ext uri="{BB962C8B-B14F-4D97-AF65-F5344CB8AC3E}">
        <p14:creationId xmlns:p14="http://schemas.microsoft.com/office/powerpoint/2010/main" val="402797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9</a:t>
            </a:fld>
            <a:endParaRPr lang="en-US"/>
          </a:p>
        </p:txBody>
      </p:sp>
    </p:spTree>
    <p:extLst>
      <p:ext uri="{BB962C8B-B14F-4D97-AF65-F5344CB8AC3E}">
        <p14:creationId xmlns:p14="http://schemas.microsoft.com/office/powerpoint/2010/main" val="248731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Cac bạn lắng nghe cô đọc ai  , khi cô đọc miệng cô mở rộng . </a:t>
            </a:r>
          </a:p>
          <a:p>
            <a:r>
              <a:rPr lang="vi-VN"/>
              <a:t>Và bây gio hai bạn ngoi ke ben nhau se lân lượt đọc cho bạn mình nghe</a:t>
            </a:r>
          </a:p>
          <a:p>
            <a:r>
              <a:rPr lang="vi-VN"/>
              <a:t> các bạn hãy quan sat và phân tích vần ai giúp cô </a:t>
            </a:r>
          </a:p>
          <a:p>
            <a:r>
              <a:rPr lang="vi-VN"/>
              <a:t>Các bạn đánh vần </a:t>
            </a:r>
          </a:p>
          <a:p>
            <a:r>
              <a:rPr lang="vi-VN"/>
              <a:t>Tương tuej oi </a:t>
            </a:r>
          </a:p>
          <a:p>
            <a:r>
              <a:rPr lang="vi-VN"/>
              <a:t>Cac ban tim diem giong nhau giữ vần oi và ai </a:t>
            </a:r>
          </a:p>
        </p:txBody>
      </p:sp>
      <p:sp>
        <p:nvSpPr>
          <p:cNvPr id="4" name="Slide Number Placeholder 3"/>
          <p:cNvSpPr>
            <a:spLocks noGrp="1"/>
          </p:cNvSpPr>
          <p:nvPr>
            <p:ph type="sldNum" sz="quarter" idx="5"/>
          </p:nvPr>
        </p:nvSpPr>
        <p:spPr/>
        <p:txBody>
          <a:bodyPr/>
          <a:lstStyle/>
          <a:p>
            <a:fld id="{4DBC3ED6-2729-48F0-9188-3882746BDA1B}" type="slidenum">
              <a:rPr lang="en-US" smtClean="0"/>
              <a:t>10</a:t>
            </a:fld>
            <a:endParaRPr lang="en-US"/>
          </a:p>
        </p:txBody>
      </p:sp>
    </p:spTree>
    <p:extLst>
      <p:ext uri="{BB962C8B-B14F-4D97-AF65-F5344CB8AC3E}">
        <p14:creationId xmlns:p14="http://schemas.microsoft.com/office/powerpoint/2010/main" val="122690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Bay h cac bạn se cung nhau quan sat mô hình tieefsg có vần kết thuc bang âm i</a:t>
            </a:r>
          </a:p>
          <a:p>
            <a:r>
              <a:rPr lang="vi-VN"/>
              <a:t>Bạn nào phân tích giúp cô tiếng lái nào ( âm l vần ai va thanh sac)</a:t>
            </a:r>
          </a:p>
          <a:p>
            <a:r>
              <a:rPr lang="vi-VN"/>
              <a:t>Cô mời 1 bạn đánh vần tiếng lái </a:t>
            </a:r>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11</a:t>
            </a:fld>
            <a:endParaRPr lang="en-US"/>
          </a:p>
        </p:txBody>
      </p:sp>
    </p:spTree>
    <p:extLst>
      <p:ext uri="{BB962C8B-B14F-4D97-AF65-F5344CB8AC3E}">
        <p14:creationId xmlns:p14="http://schemas.microsoft.com/office/powerpoint/2010/main" val="221167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Töông t</a:t>
            </a:r>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12</a:t>
            </a:fld>
            <a:endParaRPr lang="en-US"/>
          </a:p>
        </p:txBody>
      </p:sp>
    </p:spTree>
    <p:extLst>
      <p:ext uri="{BB962C8B-B14F-4D97-AF65-F5344CB8AC3E}">
        <p14:creationId xmlns:p14="http://schemas.microsoft.com/office/powerpoint/2010/main" val="420070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BC3ED6-2729-48F0-9188-3882746BDA1B}" type="slidenum">
              <a:rPr lang="en-US" smtClean="0"/>
              <a:t>13</a:t>
            </a:fld>
            <a:endParaRPr lang="en-US"/>
          </a:p>
        </p:txBody>
      </p:sp>
    </p:spTree>
    <p:extLst>
      <p:ext uri="{BB962C8B-B14F-4D97-AF65-F5344CB8AC3E}">
        <p14:creationId xmlns:p14="http://schemas.microsoft.com/office/powerpoint/2010/main" val="124678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1C51-F653-48DB-94CC-4B37D3A1A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F71457-DA3E-40DE-8020-B05B7CAAD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852FE-7624-4BCB-ACE1-BD8E1CE1B8F5}"/>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5" name="Footer Placeholder 4">
            <a:extLst>
              <a:ext uri="{FF2B5EF4-FFF2-40B4-BE49-F238E27FC236}">
                <a16:creationId xmlns:a16="http://schemas.microsoft.com/office/drawing/2014/main" id="{2ADE625A-5FC8-4F92-8565-44F6DEB05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082-B528-487B-BC62-27F2BE53A142}"/>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64146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7106-6B5F-420D-A5A7-57987F6B59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20C34D-0B96-4FD2-9B3F-F4E449790C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48BBD-4761-491E-9A54-514206D539DE}"/>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5" name="Footer Placeholder 4">
            <a:extLst>
              <a:ext uri="{FF2B5EF4-FFF2-40B4-BE49-F238E27FC236}">
                <a16:creationId xmlns:a16="http://schemas.microsoft.com/office/drawing/2014/main" id="{19FF34FE-DBAD-4744-925A-814FFC213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C1D1D-3E99-4F67-896A-4524A480F800}"/>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358891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9BCE96-C45C-43CB-80DB-2167669648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B18092-0F43-4CAB-87B0-1BEA314B17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181E8-A16E-489D-97CA-CF6FA1B2C144}"/>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5" name="Footer Placeholder 4">
            <a:extLst>
              <a:ext uri="{FF2B5EF4-FFF2-40B4-BE49-F238E27FC236}">
                <a16:creationId xmlns:a16="http://schemas.microsoft.com/office/drawing/2014/main" id="{42327B75-5DBD-47E1-BDE2-23E63DADC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060A6-8B52-459D-B896-88229EB1948A}"/>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323356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86152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13387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024410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62806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10/25/2020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017132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10/25/2020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554405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10/25/2020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833422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006066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9B23-BC84-4F52-8813-22B491940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7EAF0-ADD3-463D-A578-27F37F548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329-9BE3-4E60-BC40-4B9BD3F0620E}"/>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5" name="Footer Placeholder 4">
            <a:extLst>
              <a:ext uri="{FF2B5EF4-FFF2-40B4-BE49-F238E27FC236}">
                <a16:creationId xmlns:a16="http://schemas.microsoft.com/office/drawing/2014/main" id="{18B46F41-390C-48C7-86C7-0ADF121CC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E21E7-EC91-499F-AE63-FEF6B56D6176}"/>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80281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233775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6201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67115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92318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159153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86793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212054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10/25/2020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269343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10/25/2020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34034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10/25/2020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35126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4E5F-D748-4D5C-92F1-0AA02705A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EA76BD-5660-40A2-8EE8-B1D398E27E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94E26-EE07-4A07-8261-74754F12DCAC}"/>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5" name="Footer Placeholder 4">
            <a:extLst>
              <a:ext uri="{FF2B5EF4-FFF2-40B4-BE49-F238E27FC236}">
                <a16:creationId xmlns:a16="http://schemas.microsoft.com/office/drawing/2014/main" id="{0C3E8461-EAB2-40B9-9AF5-5F2DD65DE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CD16A-F235-482D-A3E1-4B84439A7BFF}"/>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399520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8526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10/25/2020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21009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028755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10/25/2020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08749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ECD120A-3E5D-4FC3-804C-309A135D6209}" type="datetimeFigureOut">
              <a:rPr lang="vi-VN" smtClean="0"/>
              <a:t>25/10/2020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448240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ECD120A-3E5D-4FC3-804C-309A135D6209}" type="datetimeFigureOut">
              <a:rPr lang="vi-VN" smtClean="0"/>
              <a:t>25/10/2020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1063275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CD120A-3E5D-4FC3-804C-309A135D6209}" type="datetimeFigureOut">
              <a:rPr lang="vi-VN" smtClean="0"/>
              <a:t>25/10/2020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128591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ECD120A-3E5D-4FC3-804C-309A135D6209}" type="datetimeFigureOut">
              <a:rPr lang="vi-VN" smtClean="0"/>
              <a:t>25/10/2020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2343131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ECD120A-3E5D-4FC3-804C-309A135D6209}" type="datetimeFigureOut">
              <a:rPr lang="vi-VN" smtClean="0"/>
              <a:t>25/10/2020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2938831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ECD120A-3E5D-4FC3-804C-309A135D6209}" type="datetimeFigureOut">
              <a:rPr lang="vi-VN" smtClean="0"/>
              <a:t>25/10/2020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289774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27C8-3D00-451D-821C-8A65E2576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90558-7B07-424E-9ECD-0D103E4229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C189A-ECDB-4D91-90A6-AA008F6539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815D87-2A64-4623-8448-13F8CF89D50A}"/>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6" name="Footer Placeholder 5">
            <a:extLst>
              <a:ext uri="{FF2B5EF4-FFF2-40B4-BE49-F238E27FC236}">
                <a16:creationId xmlns:a16="http://schemas.microsoft.com/office/drawing/2014/main" id="{F8AED525-0960-49FA-B609-7B2D9658C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D524E-9531-48E3-81FB-CFA022C8C471}"/>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311715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D120A-3E5D-4FC3-804C-309A135D6209}" type="datetimeFigureOut">
              <a:rPr lang="vi-VN" smtClean="0"/>
              <a:t>25/10/2020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3377506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D120A-3E5D-4FC3-804C-309A135D6209}" type="datetimeFigureOut">
              <a:rPr lang="vi-VN" smtClean="0"/>
              <a:t>25/10/2020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155418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D120A-3E5D-4FC3-804C-309A135D6209}" type="datetimeFigureOut">
              <a:rPr lang="vi-VN" smtClean="0"/>
              <a:t>25/10/2020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1972542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ECD120A-3E5D-4FC3-804C-309A135D6209}" type="datetimeFigureOut">
              <a:rPr lang="vi-VN" smtClean="0"/>
              <a:t>25/10/2020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1694019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ECD120A-3E5D-4FC3-804C-309A135D6209}" type="datetimeFigureOut">
              <a:rPr lang="vi-VN" smtClean="0"/>
              <a:t>25/10/2020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ADAFDC8-8AC4-4AF7-92C7-636905EA9EC5}" type="slidenum">
              <a:rPr lang="vi-VN" smtClean="0"/>
              <a:t>‹#›</a:t>
            </a:fld>
            <a:endParaRPr lang="vi-VN"/>
          </a:p>
        </p:txBody>
      </p:sp>
    </p:spTree>
    <p:extLst>
      <p:ext uri="{BB962C8B-B14F-4D97-AF65-F5344CB8AC3E}">
        <p14:creationId xmlns:p14="http://schemas.microsoft.com/office/powerpoint/2010/main" val="428390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4DD4-0B01-4F9E-A462-0443E77E00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18352-E09D-4611-88A4-26B374540C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5B4CA5-1370-4699-8032-B67D75B67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0D726-0D11-40F1-A18F-114A8380A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4B954-25E4-498E-ADA3-CB323A0F3F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580C8-1A8F-47A3-9F7D-73A1F77DC6CC}"/>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8" name="Footer Placeholder 7">
            <a:extLst>
              <a:ext uri="{FF2B5EF4-FFF2-40B4-BE49-F238E27FC236}">
                <a16:creationId xmlns:a16="http://schemas.microsoft.com/office/drawing/2014/main" id="{F955C7FE-5F90-47E4-ADED-DE2A9B4266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B72F2A-ECE5-416C-B13B-251F35B7746F}"/>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202285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D824D-554B-4990-AAE0-7928113972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FDAB7F-4C3E-420B-AB93-702460531E98}"/>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4" name="Footer Placeholder 3">
            <a:extLst>
              <a:ext uri="{FF2B5EF4-FFF2-40B4-BE49-F238E27FC236}">
                <a16:creationId xmlns:a16="http://schemas.microsoft.com/office/drawing/2014/main" id="{AB9450F8-6031-41F1-AD6F-6169B025E5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684CD-748C-4F74-A63E-454E3CACFCF4}"/>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60189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42FA4-525A-4159-B3C1-941AEB9B94E5}"/>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3" name="Footer Placeholder 2">
            <a:extLst>
              <a:ext uri="{FF2B5EF4-FFF2-40B4-BE49-F238E27FC236}">
                <a16:creationId xmlns:a16="http://schemas.microsoft.com/office/drawing/2014/main" id="{8F83D1D5-37AA-4496-BEC8-CA6E785FC0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B24FD2-22D4-438A-A7CC-82C9C2AE527A}"/>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66253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D3E3-FB31-439A-B978-8D550F1E6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E0411B-C7D5-452D-9EBF-9FCEBE1AD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5546B-BD2A-415B-98F3-21DA2575D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7F9CF-B5AC-4522-BDB4-182738065803}"/>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6" name="Footer Placeholder 5">
            <a:extLst>
              <a:ext uri="{FF2B5EF4-FFF2-40B4-BE49-F238E27FC236}">
                <a16:creationId xmlns:a16="http://schemas.microsoft.com/office/drawing/2014/main" id="{A42F60CB-532B-478B-9509-121443839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D88F7-B3CB-4235-BC9F-0814BE4FE3E8}"/>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87714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4FCA-F702-4A32-9677-D602DE5E7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14341-299B-4A17-B7F6-11330FF01B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1591FD-975E-4EA1-8C24-1A15E1808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18BF2-64AF-44E3-A144-C89B857043B8}"/>
              </a:ext>
            </a:extLst>
          </p:cNvPr>
          <p:cNvSpPr>
            <a:spLocks noGrp="1"/>
          </p:cNvSpPr>
          <p:nvPr>
            <p:ph type="dt" sz="half" idx="10"/>
          </p:nvPr>
        </p:nvSpPr>
        <p:spPr/>
        <p:txBody>
          <a:bodyPr/>
          <a:lstStyle/>
          <a:p>
            <a:fld id="{6836A886-9B8A-415F-B452-AE05E1BDAAA2}" type="datetimeFigureOut">
              <a:rPr lang="en-US" smtClean="0"/>
              <a:t>10/25/2020</a:t>
            </a:fld>
            <a:endParaRPr lang="en-US"/>
          </a:p>
        </p:txBody>
      </p:sp>
      <p:sp>
        <p:nvSpPr>
          <p:cNvPr id="6" name="Footer Placeholder 5">
            <a:extLst>
              <a:ext uri="{FF2B5EF4-FFF2-40B4-BE49-F238E27FC236}">
                <a16:creationId xmlns:a16="http://schemas.microsoft.com/office/drawing/2014/main" id="{1176CE7C-7A54-4206-9EC3-80B7157AD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A319C-BA22-444B-9E51-01695447D254}"/>
              </a:ext>
            </a:extLst>
          </p:cNvPr>
          <p:cNvSpPr>
            <a:spLocks noGrp="1"/>
          </p:cNvSpPr>
          <p:nvPr>
            <p:ph type="sldNum" sz="quarter" idx="12"/>
          </p:nvPr>
        </p:nvSpPr>
        <p:spPr/>
        <p:txBody>
          <a:bodyPr/>
          <a:lstStyle/>
          <a:p>
            <a:fld id="{7F23279A-458C-450D-A5D6-013C5538AD57}" type="slidenum">
              <a:rPr lang="en-US" smtClean="0"/>
              <a:t>‹#›</a:t>
            </a:fld>
            <a:endParaRPr lang="en-US"/>
          </a:p>
        </p:txBody>
      </p:sp>
    </p:spTree>
    <p:extLst>
      <p:ext uri="{BB962C8B-B14F-4D97-AF65-F5344CB8AC3E}">
        <p14:creationId xmlns:p14="http://schemas.microsoft.com/office/powerpoint/2010/main" val="105876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9F9E12-07B8-4559-8805-BA58AAC50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B9F227-CAC9-4CCB-8D2B-82C78991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951A6-EC16-4642-B975-2767DC80E5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6A886-9B8A-415F-B452-AE05E1BDAAA2}" type="datetimeFigureOut">
              <a:rPr lang="en-US" smtClean="0"/>
              <a:t>10/25/2020</a:t>
            </a:fld>
            <a:endParaRPr lang="en-US"/>
          </a:p>
        </p:txBody>
      </p:sp>
      <p:sp>
        <p:nvSpPr>
          <p:cNvPr id="5" name="Footer Placeholder 4">
            <a:extLst>
              <a:ext uri="{FF2B5EF4-FFF2-40B4-BE49-F238E27FC236}">
                <a16:creationId xmlns:a16="http://schemas.microsoft.com/office/drawing/2014/main" id="{2C5289C2-1649-42D6-8600-85AE8E042B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183D94-8B48-4C03-BC59-9E15810F2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3279A-458C-450D-A5D6-013C5538AD57}" type="slidenum">
              <a:rPr lang="en-US" smtClean="0"/>
              <a:t>‹#›</a:t>
            </a:fld>
            <a:endParaRPr lang="en-US"/>
          </a:p>
        </p:txBody>
      </p:sp>
    </p:spTree>
    <p:extLst>
      <p:ext uri="{BB962C8B-B14F-4D97-AF65-F5344CB8AC3E}">
        <p14:creationId xmlns:p14="http://schemas.microsoft.com/office/powerpoint/2010/main" val="213370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D70DFAE-58B0-47BA-BD11-53F2931789AF}" type="datetimeFigureOut">
              <a:rPr lang="en-US" smtClean="0"/>
              <a:t>10/25/2020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3539997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3BB504A-11D5-4594-99D7-C9A16AF1D067}" type="datetimeFigureOut">
              <a:rPr lang="en-US" smtClean="0"/>
              <a:t>10/25/2020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2776434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D120A-3E5D-4FC3-804C-309A135D6209}" type="datetimeFigureOut">
              <a:rPr lang="vi-VN" smtClean="0"/>
              <a:t>25/10/2020</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AFDC8-8AC4-4AF7-92C7-636905EA9EC5}" type="slidenum">
              <a:rPr lang="vi-VN" smtClean="0"/>
              <a:t>‹#›</a:t>
            </a:fld>
            <a:endParaRPr lang="vi-VN"/>
          </a:p>
        </p:txBody>
      </p:sp>
    </p:spTree>
    <p:extLst>
      <p:ext uri="{BB962C8B-B14F-4D97-AF65-F5344CB8AC3E}">
        <p14:creationId xmlns:p14="http://schemas.microsoft.com/office/powerpoint/2010/main" val="1904504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8.wav"/><Relationship Id="rId5" Type="http://schemas.openxmlformats.org/officeDocument/2006/relationships/image" Target="../media/image2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image" Target="../media/image2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image" Target="../media/image2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audio" Target="../media/audio7.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image" Target="../media/image27.gi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audio" Target="../media/audio10.wav"/><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5.xml"/><Relationship Id="rId7"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34.jp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5.xml"/><Relationship Id="rId7"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34.jp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image" Target="../media/image43.png"/><Relationship Id="rId12" Type="http://schemas.openxmlformats.org/officeDocument/2006/relationships/slide" Target="slide23.xml"/><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41.jp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27.xml"/><Relationship Id="rId18" Type="http://schemas.openxmlformats.org/officeDocument/2006/relationships/image" Target="../media/image54.gif"/><Relationship Id="rId3" Type="http://schemas.openxmlformats.org/officeDocument/2006/relationships/image" Target="../media/image47.png"/><Relationship Id="rId7" Type="http://schemas.openxmlformats.org/officeDocument/2006/relationships/slide" Target="slide25.xml"/><Relationship Id="rId12" Type="http://schemas.openxmlformats.org/officeDocument/2006/relationships/slide" Target="slide26.xml"/><Relationship Id="rId17" Type="http://schemas.microsoft.com/office/2007/relationships/hdphoto" Target="../media/hdphoto8.wdp"/><Relationship Id="rId2" Type="http://schemas.openxmlformats.org/officeDocument/2006/relationships/image" Target="../media/image46.png"/><Relationship Id="rId16" Type="http://schemas.openxmlformats.org/officeDocument/2006/relationships/image" Target="../media/image53.png"/><Relationship Id="rId1" Type="http://schemas.openxmlformats.org/officeDocument/2006/relationships/slideLayout" Target="../slideLayouts/slideLayout23.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8.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slide" Target="slide24.xml"/><Relationship Id="rId9" Type="http://schemas.microsoft.com/office/2007/relationships/hdphoto" Target="../media/hdphoto6.wdp"/><Relationship Id="rId14" Type="http://schemas.openxmlformats.org/officeDocument/2006/relationships/image" Target="../media/image51.gi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 Target="slide23.xml"/><Relationship Id="rId5" Type="http://schemas.microsoft.com/office/2007/relationships/hdphoto" Target="../media/hdphoto2.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 Target="slide23.xml"/><Relationship Id="rId5" Type="http://schemas.microsoft.com/office/2007/relationships/hdphoto" Target="../media/hdphoto2.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2.png"/><Relationship Id="rId7"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9.wdp"/><Relationship Id="rId5" Type="http://schemas.openxmlformats.org/officeDocument/2006/relationships/image" Target="../media/image57.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2.png"/><Relationship Id="rId7"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9.wdp"/><Relationship Id="rId5" Type="http://schemas.openxmlformats.org/officeDocument/2006/relationships/image" Target="../media/image57.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3.wav"/><Relationship Id="rId12" Type="http://schemas.openxmlformats.org/officeDocument/2006/relationships/image" Target="../media/image10.gif"/><Relationship Id="rId17" Type="http://schemas.openxmlformats.org/officeDocument/2006/relationships/slide" Target="slide8.xml"/><Relationship Id="rId2" Type="http://schemas.microsoft.com/office/2007/relationships/media" Target="../media/media1.WAV"/><Relationship Id="rId16" Type="http://schemas.openxmlformats.org/officeDocument/2006/relationships/slide" Target="slide6.xml"/><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slide" Target="slide7.xml"/><Relationship Id="rId5" Type="http://schemas.openxmlformats.org/officeDocument/2006/relationships/slideLayout" Target="../slideLayouts/slideLayout12.xml"/><Relationship Id="rId15" Type="http://schemas.openxmlformats.org/officeDocument/2006/relationships/slide" Target="slide5.xml"/><Relationship Id="rId10" Type="http://schemas.openxmlformats.org/officeDocument/2006/relationships/image" Target="../media/image9.gif"/><Relationship Id="rId4" Type="http://schemas.openxmlformats.org/officeDocument/2006/relationships/audio" Target="../media/media2.mp3"/><Relationship Id="rId9" Type="http://schemas.openxmlformats.org/officeDocument/2006/relationships/image" Target="../media/image8.gif"/><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3.xml"/><Relationship Id="rId5" Type="http://schemas.openxmlformats.org/officeDocument/2006/relationships/image" Target="../media/image13.jpg"/><Relationship Id="rId4" Type="http://schemas.openxmlformats.org/officeDocument/2006/relationships/audio" Target="../media/audio4.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media" Target="../media/media4.mp4"/><Relationship Id="rId7" Type="http://schemas.openxmlformats.org/officeDocument/2006/relationships/image" Target="../media/image3.png"/><Relationship Id="rId12" Type="http://schemas.openxmlformats.org/officeDocument/2006/relationships/audio" Target="../media/audio1.wav"/><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3.xml"/><Relationship Id="rId10" Type="http://schemas.openxmlformats.org/officeDocument/2006/relationships/image" Target="../media/image16.png"/><Relationship Id="rId4" Type="http://schemas.openxmlformats.org/officeDocument/2006/relationships/video" Target="../media/media4.mp4"/><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audio" Target="../media/audio5.wav"/><Relationship Id="rId3" Type="http://schemas.microsoft.com/office/2007/relationships/media" Target="../media/media4.mp4"/><Relationship Id="rId7" Type="http://schemas.openxmlformats.org/officeDocument/2006/relationships/image" Target="../media/image18.jpg"/><Relationship Id="rId12" Type="http://schemas.openxmlformats.org/officeDocument/2006/relationships/image" Target="../media/image1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slideLayout" Target="../slideLayouts/slideLayout13.xml"/><Relationship Id="rId10" Type="http://schemas.openxmlformats.org/officeDocument/2006/relationships/image" Target="../media/image19.png"/><Relationship Id="rId4" Type="http://schemas.openxmlformats.org/officeDocument/2006/relationships/video" Target="../media/media4.mp4"/><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3.xml"/><Relationship Id="rId11" Type="http://schemas.openxmlformats.org/officeDocument/2006/relationships/audio" Target="../media/audio6.wav"/><Relationship Id="rId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audio" Target="../media/audio6.wav"/><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png"/><Relationship Id="rId5" Type="http://schemas.openxmlformats.org/officeDocument/2006/relationships/audio" Target="../media/audio3.wav"/><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7.wav"/><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141F-482E-4A0E-8E81-7FD378760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3"/>
            <a:ext cx="12192000" cy="6858000"/>
          </a:xfrm>
          <a:prstGeom prst="rect">
            <a:avLst/>
          </a:prstGeom>
        </p:spPr>
      </p:pic>
      <p:sp>
        <p:nvSpPr>
          <p:cNvPr id="2050" name="Text Box 7">
            <a:extLst>
              <a:ext uri="{FF2B5EF4-FFF2-40B4-BE49-F238E27FC236}">
                <a16:creationId xmlns:a16="http://schemas.microsoft.com/office/drawing/2014/main" id="{F12022E1-F7AC-4EB6-819F-4698BA0CDDB3}"/>
              </a:ext>
            </a:extLst>
          </p:cNvPr>
          <p:cNvSpPr txBox="1">
            <a:spLocks noChangeArrowheads="1"/>
          </p:cNvSpPr>
          <p:nvPr/>
        </p:nvSpPr>
        <p:spPr bwMode="auto">
          <a:xfrm>
            <a:off x="4201015" y="1475651"/>
            <a:ext cx="562886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0" b="1">
                <a:solidFill>
                  <a:srgbClr val="FF0000"/>
                </a:solidFill>
                <a:latin typeface="HP-001" panose="020B0603050302020204" pitchFamily="34" charset="0"/>
              </a:rPr>
              <a:t>Học vần</a:t>
            </a:r>
            <a:r>
              <a:rPr lang="vi-VN" altLang="en-US" sz="8000" b="1">
                <a:solidFill>
                  <a:srgbClr val="FF0000"/>
                </a:solidFill>
                <a:latin typeface="HP001 4 hàng" panose="020B0603050302020204" pitchFamily="34" charset="0"/>
              </a:rPr>
              <a:t> </a:t>
            </a:r>
            <a:r>
              <a:rPr lang="en-US" altLang="en-US" sz="8000" b="1">
                <a:solidFill>
                  <a:srgbClr val="FF0000"/>
                </a:solidFill>
                <a:latin typeface="HP-001" panose="020B0603050302020204" pitchFamily="34" charset="0"/>
              </a:rPr>
              <a:t> </a:t>
            </a:r>
          </a:p>
        </p:txBody>
      </p:sp>
      <p:sp>
        <p:nvSpPr>
          <p:cNvPr id="8" name="WordArt 59">
            <a:extLst>
              <a:ext uri="{FF2B5EF4-FFF2-40B4-BE49-F238E27FC236}">
                <a16:creationId xmlns:a16="http://schemas.microsoft.com/office/drawing/2014/main" id="{02DB0A43-7454-4CA8-9FAE-7918B64329D3}"/>
              </a:ext>
            </a:extLst>
          </p:cNvPr>
          <p:cNvSpPr>
            <a:spLocks noChangeArrowheads="1" noChangeShapeType="1" noTextEdit="1"/>
          </p:cNvSpPr>
          <p:nvPr/>
        </p:nvSpPr>
        <p:spPr bwMode="auto">
          <a:xfrm>
            <a:off x="3124200" y="2895600"/>
            <a:ext cx="6324600" cy="1143000"/>
          </a:xfrm>
          <a:prstGeom prst="rect">
            <a:avLst/>
          </a:prstGeom>
        </p:spPr>
        <p:txBody>
          <a:bodyPr wrap="none" fromWordArt="1">
            <a:prstTxWarp prst="textPlain">
              <a:avLst>
                <a:gd name="adj" fmla="val 50000"/>
              </a:avLst>
            </a:prstTxWarp>
          </a:bodyPr>
          <a:lstStyle/>
          <a:p>
            <a:pPr algn="ctr">
              <a:defRPr/>
            </a:pPr>
            <a:endParaRPr lang="en-US" sz="4000" b="1" kern="10" cap="all" dirty="0">
              <a:ln w="9000" cmpd="sng">
                <a:solidFill>
                  <a:schemeClr val="accent4">
                    <a:shade val="50000"/>
                    <a:satMod val="120000"/>
                  </a:schemeClr>
                </a:solidFill>
                <a:prstDash val="solid"/>
              </a:ln>
              <a:solidFill>
                <a:srgbClr val="66FF33"/>
              </a:solidFill>
              <a:effectLst>
                <a:reflection blurRad="12700" stA="28000" endPos="45000" dist="1000" dir="5400000" sy="-100000" algn="bl" rotWithShape="0"/>
              </a:effectLst>
              <a:latin typeface="VNI-Avo" pitchFamily="2" charset="0"/>
              <a:cs typeface="Times New Roman"/>
            </a:endParaRPr>
          </a:p>
        </p:txBody>
      </p:sp>
      <p:pic>
        <p:nvPicPr>
          <p:cNvPr id="2054" name="Picture 9" descr="Hello Wave GIF - Hello Wave Cute - Discover &amp; Share GIFs">
            <a:extLst>
              <a:ext uri="{FF2B5EF4-FFF2-40B4-BE49-F238E27FC236}">
                <a16:creationId xmlns:a16="http://schemas.microsoft.com/office/drawing/2014/main" id="{CEA51163-3BC9-4445-A987-A6DA54FD6447}"/>
              </a:ext>
            </a:extLst>
          </p:cNvPr>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91490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12">
            <a:extLst>
              <a:ext uri="{FF2B5EF4-FFF2-40B4-BE49-F238E27FC236}">
                <a16:creationId xmlns:a16="http://schemas.microsoft.com/office/drawing/2014/main" id="{96773ECA-5806-4DB8-8004-6D994695A322}"/>
              </a:ext>
            </a:extLst>
          </p:cNvPr>
          <p:cNvSpPr txBox="1">
            <a:spLocks noChangeArrowheads="1"/>
          </p:cNvSpPr>
          <p:nvPr/>
        </p:nvSpPr>
        <p:spPr bwMode="auto">
          <a:xfrm>
            <a:off x="3009900" y="419100"/>
            <a:ext cx="6400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FF00"/>
                </a:solidFill>
                <a:latin typeface="VNI-Avo" pitchFamily="2" charset="0"/>
              </a:rPr>
              <a:t>UÛY BAN NHAÂN DAÂN QUAÄN 12</a:t>
            </a:r>
          </a:p>
          <a:p>
            <a:pPr algn="ctr" eaLnBrk="1" hangingPunct="1"/>
            <a:r>
              <a:rPr lang="en-US" altLang="en-US" sz="2800" b="1">
                <a:solidFill>
                  <a:srgbClr val="FFFF00"/>
                </a:solidFill>
                <a:latin typeface="VNI-Avo" pitchFamily="2" charset="0"/>
              </a:rPr>
              <a:t>TRÖÔØNG TIEÅU HOÏC NGUYEÃN DU</a:t>
            </a:r>
            <a:endParaRPr lang="vi-VN" altLang="en-US" sz="2800" b="1">
              <a:solidFill>
                <a:srgbClr val="FFFF00"/>
              </a:solidFill>
            </a:endParaRPr>
          </a:p>
        </p:txBody>
      </p:sp>
      <p:pic>
        <p:nvPicPr>
          <p:cNvPr id="2056" name="Picture 11" descr="Flower friends GIFs - Get the best GIF on GIPHY">
            <a:extLst>
              <a:ext uri="{FF2B5EF4-FFF2-40B4-BE49-F238E27FC236}">
                <a16:creationId xmlns:a16="http://schemas.microsoft.com/office/drawing/2014/main" id="{74D8F3F9-F733-46C7-8884-2E3D74B9CF4B}"/>
              </a:ext>
            </a:extLst>
          </p:cNvPr>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961" y="-41610"/>
            <a:ext cx="3048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D52D25D-647A-4227-926D-2D61C27E9E0F}"/>
              </a:ext>
            </a:extLst>
          </p:cNvPr>
          <p:cNvSpPr txBox="1"/>
          <p:nvPr/>
        </p:nvSpPr>
        <p:spPr>
          <a:xfrm>
            <a:off x="6372719" y="4551352"/>
            <a:ext cx="5904305" cy="830997"/>
          </a:xfrm>
          <a:prstGeom prst="rect">
            <a:avLst/>
          </a:prstGeom>
          <a:noFill/>
        </p:spPr>
        <p:txBody>
          <a:bodyPr wrap="square" rtlCol="0">
            <a:spAutoFit/>
          </a:bodyPr>
          <a:lstStyle/>
          <a:p>
            <a:r>
              <a:rPr lang="vi-VN" sz="2400" b="1">
                <a:solidFill>
                  <a:srgbClr val="00B050"/>
                </a:solidFill>
                <a:latin typeface="VNI-Avo" pitchFamily="2" charset="0"/>
              </a:rPr>
              <a:t>Giaùo vieân: HUYØNH PHÖÔNG CAÅM TUÙ</a:t>
            </a:r>
          </a:p>
          <a:p>
            <a:r>
              <a:rPr lang="vi-VN" sz="2400" b="1">
                <a:solidFill>
                  <a:srgbClr val="00B050"/>
                </a:solidFill>
                <a:latin typeface="VNI-Avo" pitchFamily="2" charset="0"/>
              </a:rPr>
              <a:t>Naêm hoïc : 2020 - 2021</a:t>
            </a:r>
            <a:endParaRPr lang="en-US" sz="2400" b="1">
              <a:solidFill>
                <a:srgbClr val="00B050"/>
              </a:solidFill>
              <a:latin typeface="VNI-Avo" pitchFamily="2" charset="0"/>
            </a:endParaRPr>
          </a:p>
        </p:txBody>
      </p:sp>
      <p:sp>
        <p:nvSpPr>
          <p:cNvPr id="2" name="TextBox 1">
            <a:extLst>
              <a:ext uri="{FF2B5EF4-FFF2-40B4-BE49-F238E27FC236}">
                <a16:creationId xmlns:a16="http://schemas.microsoft.com/office/drawing/2014/main" id="{0155DBF7-D554-43AB-996C-5A16D9306BB9}"/>
              </a:ext>
            </a:extLst>
          </p:cNvPr>
          <p:cNvSpPr txBox="1"/>
          <p:nvPr/>
        </p:nvSpPr>
        <p:spPr>
          <a:xfrm>
            <a:off x="3628076" y="2497976"/>
            <a:ext cx="4794883" cy="1862048"/>
          </a:xfrm>
          <a:prstGeom prst="rect">
            <a:avLst/>
          </a:prstGeom>
          <a:noFill/>
        </p:spPr>
        <p:txBody>
          <a:bodyPr wrap="square" rtlCol="0">
            <a:spAutoFit/>
          </a:bodyPr>
          <a:lstStyle/>
          <a:p>
            <a:r>
              <a:rPr lang="vi-VN" sz="11500" b="1">
                <a:solidFill>
                  <a:schemeClr val="accent1">
                    <a:lumMod val="75000"/>
                  </a:schemeClr>
                </a:solidFill>
                <a:latin typeface="VNI-Avo" pitchFamily="2" charset="0"/>
              </a:rPr>
              <a:t>ai – oi </a:t>
            </a:r>
            <a:endParaRPr lang="en-US" sz="11500" b="1">
              <a:solidFill>
                <a:schemeClr val="accent1">
                  <a:lumMod val="75000"/>
                </a:schemeClr>
              </a:solidFill>
              <a:latin typeface="VNI-Avo"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sndAc>
          <p:stSnd>
            <p:snd r:embed="rId3" name="click.wav"/>
          </p:stSnd>
        </p:sndAc>
      </p:transition>
    </mc:Choice>
    <mc:Fallback xmlns="">
      <p:transition spd="slow">
        <p:fade/>
        <p:sndAc>
          <p:stSnd>
            <p:snd r:embed="rId7" name="click.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12D46-0151-4C52-A333-53536F52BB25}"/>
              </a:ext>
            </a:extLst>
          </p:cNvPr>
          <p:cNvPicPr>
            <a:picLocks noChangeAspect="1"/>
          </p:cNvPicPr>
          <p:nvPr/>
        </p:nvPicPr>
        <p:blipFill>
          <a:blip r:embed="rId4"/>
          <a:stretch>
            <a:fillRect/>
          </a:stretch>
        </p:blipFill>
        <p:spPr>
          <a:xfrm>
            <a:off x="0" y="-36611"/>
            <a:ext cx="12192000" cy="6945933"/>
          </a:xfrm>
          <a:prstGeom prst="rect">
            <a:avLst/>
          </a:prstGeom>
        </p:spPr>
      </p:pic>
      <p:sp>
        <p:nvSpPr>
          <p:cNvPr id="6" name="TextBox 5">
            <a:extLst>
              <a:ext uri="{FF2B5EF4-FFF2-40B4-BE49-F238E27FC236}">
                <a16:creationId xmlns:a16="http://schemas.microsoft.com/office/drawing/2014/main" id="{6F5525F3-2D74-4350-AB9B-31A774250BED}"/>
              </a:ext>
            </a:extLst>
          </p:cNvPr>
          <p:cNvSpPr txBox="1"/>
          <p:nvPr/>
        </p:nvSpPr>
        <p:spPr>
          <a:xfrm>
            <a:off x="2410235" y="576096"/>
            <a:ext cx="3262432" cy="3154710"/>
          </a:xfrm>
          <a:prstGeom prst="rect">
            <a:avLst/>
          </a:prstGeom>
          <a:noFill/>
        </p:spPr>
        <p:txBody>
          <a:bodyPr wrap="none" rtlCol="0">
            <a:spAutoFit/>
          </a:bodyPr>
          <a:lstStyle/>
          <a:p>
            <a:r>
              <a:rPr lang="vi-VN" sz="19900" b="1">
                <a:solidFill>
                  <a:srgbClr val="FF0000"/>
                </a:solidFill>
                <a:latin typeface="VNI-Avo" pitchFamily="2" charset="0"/>
              </a:rPr>
              <a:t>ai </a:t>
            </a:r>
            <a:endParaRPr lang="en-US" sz="19900" b="1">
              <a:solidFill>
                <a:srgbClr val="FF0000"/>
              </a:solidFill>
              <a:latin typeface="VNI-Avo" pitchFamily="2" charset="0"/>
            </a:endParaRPr>
          </a:p>
        </p:txBody>
      </p:sp>
      <p:sp>
        <p:nvSpPr>
          <p:cNvPr id="11" name="TextBox 10">
            <a:extLst>
              <a:ext uri="{FF2B5EF4-FFF2-40B4-BE49-F238E27FC236}">
                <a16:creationId xmlns:a16="http://schemas.microsoft.com/office/drawing/2014/main" id="{AAFD1738-7111-43E7-8EEE-59076B5B29CA}"/>
              </a:ext>
            </a:extLst>
          </p:cNvPr>
          <p:cNvSpPr txBox="1"/>
          <p:nvPr/>
        </p:nvSpPr>
        <p:spPr>
          <a:xfrm>
            <a:off x="6616370" y="578621"/>
            <a:ext cx="3201517" cy="3154710"/>
          </a:xfrm>
          <a:prstGeom prst="rect">
            <a:avLst/>
          </a:prstGeom>
          <a:noFill/>
        </p:spPr>
        <p:txBody>
          <a:bodyPr wrap="none" rtlCol="0">
            <a:spAutoFit/>
          </a:bodyPr>
          <a:lstStyle/>
          <a:p>
            <a:r>
              <a:rPr lang="vi-VN" sz="19900" b="1">
                <a:solidFill>
                  <a:srgbClr val="FF0000"/>
                </a:solidFill>
                <a:latin typeface="VNI-Avo" pitchFamily="2" charset="0"/>
              </a:rPr>
              <a:t>oi </a:t>
            </a:r>
            <a:endParaRPr lang="en-US" sz="19900" b="1">
              <a:solidFill>
                <a:srgbClr val="FF0000"/>
              </a:solidFill>
              <a:latin typeface="VNI-Avo" pitchFamily="2" charset="0"/>
            </a:endParaRPr>
          </a:p>
        </p:txBody>
      </p:sp>
      <p:cxnSp>
        <p:nvCxnSpPr>
          <p:cNvPr id="17" name="Straight Connector 16">
            <a:extLst>
              <a:ext uri="{FF2B5EF4-FFF2-40B4-BE49-F238E27FC236}">
                <a16:creationId xmlns:a16="http://schemas.microsoft.com/office/drawing/2014/main" id="{15671922-3066-4428-9F16-5B34EC124A01}"/>
              </a:ext>
            </a:extLst>
          </p:cNvPr>
          <p:cNvCxnSpPr>
            <a:cxnSpLocks/>
          </p:cNvCxnSpPr>
          <p:nvPr/>
        </p:nvCxnSpPr>
        <p:spPr>
          <a:xfrm>
            <a:off x="4214165" y="3285754"/>
            <a:ext cx="546408"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493B7AFB-7F80-4CBC-8E9A-AB52BC8AEF1E}"/>
              </a:ext>
            </a:extLst>
          </p:cNvPr>
          <p:cNvCxnSpPr>
            <a:cxnSpLocks/>
          </p:cNvCxnSpPr>
          <p:nvPr/>
        </p:nvCxnSpPr>
        <p:spPr>
          <a:xfrm>
            <a:off x="8421213" y="3318558"/>
            <a:ext cx="485768" cy="0"/>
          </a:xfrm>
          <a:prstGeom prst="line">
            <a:avLst/>
          </a:prstGeom>
        </p:spPr>
        <p:style>
          <a:lnRef idx="3">
            <a:schemeClr val="dk1"/>
          </a:lnRef>
          <a:fillRef idx="0">
            <a:schemeClr val="dk1"/>
          </a:fillRef>
          <a:effectRef idx="2">
            <a:schemeClr val="dk1"/>
          </a:effectRef>
          <a:fontRef idx="minor">
            <a:schemeClr val="tx1"/>
          </a:fontRef>
        </p:style>
      </p:cxnSp>
      <p:pic>
        <p:nvPicPr>
          <p:cNvPr id="3" name="Kí hiệu sách - đọc">
            <a:extLst>
              <a:ext uri="{FF2B5EF4-FFF2-40B4-BE49-F238E27FC236}">
                <a16:creationId xmlns:a16="http://schemas.microsoft.com/office/drawing/2014/main" id="{7E03657B-DE0B-42E0-AD56-B4C06EEF02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23" y="0"/>
            <a:ext cx="1019198" cy="1002890"/>
          </a:xfrm>
          <a:prstGeom prst="rect">
            <a:avLst/>
          </a:prstGeom>
        </p:spPr>
      </p:pic>
    </p:spTree>
    <p:extLst>
      <p:ext uri="{BB962C8B-B14F-4D97-AF65-F5344CB8AC3E}">
        <p14:creationId xmlns:p14="http://schemas.microsoft.com/office/powerpoint/2010/main" val="2031064064"/>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3" name="drumroll.wav"/>
          </p:stSnd>
        </p:sndAc>
      </p:transition>
    </mc:Choice>
    <mc:Fallback xmlns="">
      <p:transition spd="slow">
        <p:fade/>
        <p:sndAc>
          <p:stSnd>
            <p:snd r:embed="rId6"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A89080-62CD-497C-8C6A-7B90803C8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921"/>
            <a:ext cx="12192000" cy="6858000"/>
          </a:xfrm>
          <a:prstGeom prst="rect">
            <a:avLst/>
          </a:prstGeom>
        </p:spPr>
      </p:pic>
      <p:graphicFrame>
        <p:nvGraphicFramePr>
          <p:cNvPr id="13" name="Table 13">
            <a:extLst>
              <a:ext uri="{FF2B5EF4-FFF2-40B4-BE49-F238E27FC236}">
                <a16:creationId xmlns:a16="http://schemas.microsoft.com/office/drawing/2014/main" id="{D4023AED-D463-4F25-A5CA-ADE6D32CE2EC}"/>
              </a:ext>
            </a:extLst>
          </p:cNvPr>
          <p:cNvGraphicFramePr>
            <a:graphicFrameLocks noGrp="1"/>
          </p:cNvGraphicFramePr>
          <p:nvPr>
            <p:extLst>
              <p:ext uri="{D42A27DB-BD31-4B8C-83A1-F6EECF244321}">
                <p14:modId xmlns:p14="http://schemas.microsoft.com/office/powerpoint/2010/main" val="4273280465"/>
              </p:ext>
            </p:extLst>
          </p:nvPr>
        </p:nvGraphicFramePr>
        <p:xfrm>
          <a:off x="2151921" y="770698"/>
          <a:ext cx="8128000" cy="219456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909351999"/>
                    </a:ext>
                  </a:extLst>
                </a:gridCol>
                <a:gridCol w="4064000">
                  <a:extLst>
                    <a:ext uri="{9D8B030D-6E8A-4147-A177-3AD203B41FA5}">
                      <a16:colId xmlns:a16="http://schemas.microsoft.com/office/drawing/2014/main" val="1574947637"/>
                    </a:ext>
                  </a:extLst>
                </a:gridCol>
              </a:tblGrid>
              <a:tr h="370840">
                <a:tc>
                  <a:txBody>
                    <a:bodyPr/>
                    <a:lstStyle/>
                    <a:p>
                      <a:pPr algn="ctr"/>
                      <a:r>
                        <a:rPr lang="vi-VN" sz="13800">
                          <a:latin typeface="VNI-Avo" pitchFamily="2" charset="0"/>
                        </a:rPr>
                        <a:t>l</a:t>
                      </a:r>
                      <a:endParaRPr lang="en-US" sz="13800">
                        <a:latin typeface="VNI-Avo" pitchFamily="2" charset="0"/>
                      </a:endParaRPr>
                    </a:p>
                  </a:txBody>
                  <a:tcPr/>
                </a:tc>
                <a:tc>
                  <a:txBody>
                    <a:bodyPr/>
                    <a:lstStyle/>
                    <a:p>
                      <a:pPr algn="ctr"/>
                      <a:r>
                        <a:rPr lang="vi-VN" sz="13800">
                          <a:solidFill>
                            <a:srgbClr val="FF0000"/>
                          </a:solidFill>
                          <a:latin typeface="VNI-Avo" pitchFamily="2" charset="0"/>
                        </a:rPr>
                        <a:t>ai</a:t>
                      </a:r>
                      <a:endParaRPr lang="en-US" sz="13800">
                        <a:solidFill>
                          <a:srgbClr val="FF0000"/>
                        </a:solidFill>
                        <a:latin typeface="VNI-Avo" pitchFamily="2" charset="0"/>
                      </a:endParaRPr>
                    </a:p>
                  </a:txBody>
                  <a:tcPr/>
                </a:tc>
                <a:extLst>
                  <a:ext uri="{0D108BD9-81ED-4DB2-BD59-A6C34878D82A}">
                    <a16:rowId xmlns:a16="http://schemas.microsoft.com/office/drawing/2014/main" val="2065585758"/>
                  </a:ext>
                </a:extLst>
              </a:tr>
            </a:tbl>
          </a:graphicData>
        </a:graphic>
      </p:graphicFrame>
      <p:graphicFrame>
        <p:nvGraphicFramePr>
          <p:cNvPr id="16" name="Table 13">
            <a:extLst>
              <a:ext uri="{FF2B5EF4-FFF2-40B4-BE49-F238E27FC236}">
                <a16:creationId xmlns:a16="http://schemas.microsoft.com/office/drawing/2014/main" id="{6D589F66-6133-4828-A89C-27BDBC3102CD}"/>
              </a:ext>
            </a:extLst>
          </p:cNvPr>
          <p:cNvGraphicFramePr>
            <a:graphicFrameLocks noGrp="1"/>
          </p:cNvGraphicFramePr>
          <p:nvPr>
            <p:extLst>
              <p:ext uri="{D42A27DB-BD31-4B8C-83A1-F6EECF244321}">
                <p14:modId xmlns:p14="http://schemas.microsoft.com/office/powerpoint/2010/main" val="3452131809"/>
              </p:ext>
            </p:extLst>
          </p:nvPr>
        </p:nvGraphicFramePr>
        <p:xfrm>
          <a:off x="2151921" y="3055912"/>
          <a:ext cx="8128000" cy="2194560"/>
        </p:xfrm>
        <a:graphic>
          <a:graphicData uri="http://schemas.openxmlformats.org/drawingml/2006/table">
            <a:tbl>
              <a:tblPr firstRow="1" bandRow="1">
                <a:tableStyleId>{8A107856-5554-42FB-B03E-39F5DBC370BA}</a:tableStyleId>
              </a:tblPr>
              <a:tblGrid>
                <a:gridCol w="8128000">
                  <a:extLst>
                    <a:ext uri="{9D8B030D-6E8A-4147-A177-3AD203B41FA5}">
                      <a16:colId xmlns:a16="http://schemas.microsoft.com/office/drawing/2014/main" val="909351999"/>
                    </a:ext>
                  </a:extLst>
                </a:gridCol>
              </a:tblGrid>
              <a:tr h="370840">
                <a:tc>
                  <a:txBody>
                    <a:bodyPr/>
                    <a:lstStyle/>
                    <a:p>
                      <a:pPr algn="ctr"/>
                      <a:r>
                        <a:rPr lang="vi-VN" sz="13800">
                          <a:latin typeface="VNI-Avo" pitchFamily="2" charset="0"/>
                        </a:rPr>
                        <a:t>laùi</a:t>
                      </a:r>
                      <a:endParaRPr lang="en-US" sz="13800">
                        <a:latin typeface="VNI-Avo" pitchFamily="2" charset="0"/>
                      </a:endParaRPr>
                    </a:p>
                  </a:txBody>
                  <a:tcPr/>
                </a:tc>
                <a:extLst>
                  <a:ext uri="{0D108BD9-81ED-4DB2-BD59-A6C34878D82A}">
                    <a16:rowId xmlns:a16="http://schemas.microsoft.com/office/drawing/2014/main" val="2065585758"/>
                  </a:ext>
                </a:extLst>
              </a:tr>
            </a:tbl>
          </a:graphicData>
        </a:graphic>
      </p:graphicFrame>
      <p:sp>
        <p:nvSpPr>
          <p:cNvPr id="18" name="TextBox 17">
            <a:extLst>
              <a:ext uri="{FF2B5EF4-FFF2-40B4-BE49-F238E27FC236}">
                <a16:creationId xmlns:a16="http://schemas.microsoft.com/office/drawing/2014/main" id="{B01EE865-1C4F-437D-9FFF-C09AA9549E7F}"/>
              </a:ext>
            </a:extLst>
          </p:cNvPr>
          <p:cNvSpPr txBox="1"/>
          <p:nvPr/>
        </p:nvSpPr>
        <p:spPr>
          <a:xfrm>
            <a:off x="4916773" y="3048803"/>
            <a:ext cx="3013023" cy="2215991"/>
          </a:xfrm>
          <a:prstGeom prst="rect">
            <a:avLst/>
          </a:prstGeom>
          <a:noFill/>
        </p:spPr>
        <p:txBody>
          <a:bodyPr wrap="square">
            <a:spAutoFit/>
          </a:bodyPr>
          <a:lstStyle/>
          <a:p>
            <a:pPr algn="ctr"/>
            <a:r>
              <a:rPr lang="vi-VN" sz="13800" b="1">
                <a:solidFill>
                  <a:srgbClr val="FF0000"/>
                </a:solidFill>
                <a:latin typeface="VNI-Avo" pitchFamily="2" charset="0"/>
              </a:rPr>
              <a:t>ai</a:t>
            </a:r>
            <a:endParaRPr lang="en-US" sz="9600" b="1">
              <a:solidFill>
                <a:srgbClr val="FF0000"/>
              </a:solidFill>
              <a:latin typeface="VNI-Avo" pitchFamily="2" charset="0"/>
            </a:endParaRPr>
          </a:p>
        </p:txBody>
      </p:sp>
      <p:pic>
        <p:nvPicPr>
          <p:cNvPr id="3" name="Kí hiệu sách - đọc">
            <a:extLst>
              <a:ext uri="{FF2B5EF4-FFF2-40B4-BE49-F238E27FC236}">
                <a16:creationId xmlns:a16="http://schemas.microsoft.com/office/drawing/2014/main" id="{374D45A2-4F20-4F14-AAA9-89B35601DE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19921"/>
            <a:ext cx="1081117" cy="1063818"/>
          </a:xfrm>
          <a:prstGeom prst="rect">
            <a:avLst/>
          </a:prstGeom>
        </p:spPr>
      </p:pic>
    </p:spTree>
    <p:extLst>
      <p:ext uri="{BB962C8B-B14F-4D97-AF65-F5344CB8AC3E}">
        <p14:creationId xmlns:p14="http://schemas.microsoft.com/office/powerpoint/2010/main" val="361640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hammer.wav"/>
          </p:stSnd>
        </p:sndAc>
      </p:transition>
    </mc:Choice>
    <mc:Fallback xmlns="">
      <p:transition spd="slow">
        <p:fade/>
        <p:sndAc>
          <p:stSnd>
            <p:snd r:embed="rId6"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A89080-62CD-497C-8C6A-7B90803C8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921"/>
            <a:ext cx="12192000" cy="6858000"/>
          </a:xfrm>
          <a:prstGeom prst="rect">
            <a:avLst/>
          </a:prstGeom>
        </p:spPr>
      </p:pic>
      <p:graphicFrame>
        <p:nvGraphicFramePr>
          <p:cNvPr id="13" name="Table 13">
            <a:extLst>
              <a:ext uri="{FF2B5EF4-FFF2-40B4-BE49-F238E27FC236}">
                <a16:creationId xmlns:a16="http://schemas.microsoft.com/office/drawing/2014/main" id="{D4023AED-D463-4F25-A5CA-ADE6D32CE2EC}"/>
              </a:ext>
            </a:extLst>
          </p:cNvPr>
          <p:cNvGraphicFramePr>
            <a:graphicFrameLocks noGrp="1"/>
          </p:cNvGraphicFramePr>
          <p:nvPr>
            <p:extLst>
              <p:ext uri="{D42A27DB-BD31-4B8C-83A1-F6EECF244321}">
                <p14:modId xmlns:p14="http://schemas.microsoft.com/office/powerpoint/2010/main" val="3791172442"/>
              </p:ext>
            </p:extLst>
          </p:nvPr>
        </p:nvGraphicFramePr>
        <p:xfrm>
          <a:off x="2151921" y="770698"/>
          <a:ext cx="8128000" cy="219456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909351999"/>
                    </a:ext>
                  </a:extLst>
                </a:gridCol>
                <a:gridCol w="4064000">
                  <a:extLst>
                    <a:ext uri="{9D8B030D-6E8A-4147-A177-3AD203B41FA5}">
                      <a16:colId xmlns:a16="http://schemas.microsoft.com/office/drawing/2014/main" val="1574947637"/>
                    </a:ext>
                  </a:extLst>
                </a:gridCol>
              </a:tblGrid>
              <a:tr h="370840">
                <a:tc>
                  <a:txBody>
                    <a:bodyPr/>
                    <a:lstStyle/>
                    <a:p>
                      <a:pPr algn="ctr"/>
                      <a:r>
                        <a:rPr lang="vi-VN" sz="13800">
                          <a:latin typeface="VNI-Avo" pitchFamily="2" charset="0"/>
                        </a:rPr>
                        <a:t>c</a:t>
                      </a:r>
                      <a:endParaRPr lang="en-US" sz="13800">
                        <a:latin typeface="VNI-Avo" pitchFamily="2" charset="0"/>
                      </a:endParaRPr>
                    </a:p>
                  </a:txBody>
                  <a:tcPr/>
                </a:tc>
                <a:tc>
                  <a:txBody>
                    <a:bodyPr/>
                    <a:lstStyle/>
                    <a:p>
                      <a:pPr algn="ctr"/>
                      <a:r>
                        <a:rPr lang="vi-VN" sz="13800">
                          <a:solidFill>
                            <a:srgbClr val="FF0000"/>
                          </a:solidFill>
                          <a:latin typeface="VNI-Avo" pitchFamily="2" charset="0"/>
                        </a:rPr>
                        <a:t>oi</a:t>
                      </a:r>
                      <a:endParaRPr lang="en-US" sz="13800">
                        <a:solidFill>
                          <a:srgbClr val="FF0000"/>
                        </a:solidFill>
                        <a:latin typeface="VNI-Avo" pitchFamily="2" charset="0"/>
                      </a:endParaRPr>
                    </a:p>
                  </a:txBody>
                  <a:tcPr/>
                </a:tc>
                <a:extLst>
                  <a:ext uri="{0D108BD9-81ED-4DB2-BD59-A6C34878D82A}">
                    <a16:rowId xmlns:a16="http://schemas.microsoft.com/office/drawing/2014/main" val="2065585758"/>
                  </a:ext>
                </a:extLst>
              </a:tr>
            </a:tbl>
          </a:graphicData>
        </a:graphic>
      </p:graphicFrame>
      <p:graphicFrame>
        <p:nvGraphicFramePr>
          <p:cNvPr id="16" name="Table 13">
            <a:extLst>
              <a:ext uri="{FF2B5EF4-FFF2-40B4-BE49-F238E27FC236}">
                <a16:creationId xmlns:a16="http://schemas.microsoft.com/office/drawing/2014/main" id="{6D589F66-6133-4828-A89C-27BDBC3102CD}"/>
              </a:ext>
            </a:extLst>
          </p:cNvPr>
          <p:cNvGraphicFramePr>
            <a:graphicFrameLocks noGrp="1"/>
          </p:cNvGraphicFramePr>
          <p:nvPr>
            <p:extLst>
              <p:ext uri="{D42A27DB-BD31-4B8C-83A1-F6EECF244321}">
                <p14:modId xmlns:p14="http://schemas.microsoft.com/office/powerpoint/2010/main" val="1405994195"/>
              </p:ext>
            </p:extLst>
          </p:nvPr>
        </p:nvGraphicFramePr>
        <p:xfrm>
          <a:off x="2151921" y="3055912"/>
          <a:ext cx="8128000" cy="2194560"/>
        </p:xfrm>
        <a:graphic>
          <a:graphicData uri="http://schemas.openxmlformats.org/drawingml/2006/table">
            <a:tbl>
              <a:tblPr firstRow="1" bandRow="1">
                <a:tableStyleId>{8A107856-5554-42FB-B03E-39F5DBC370BA}</a:tableStyleId>
              </a:tblPr>
              <a:tblGrid>
                <a:gridCol w="8128000">
                  <a:extLst>
                    <a:ext uri="{9D8B030D-6E8A-4147-A177-3AD203B41FA5}">
                      <a16:colId xmlns:a16="http://schemas.microsoft.com/office/drawing/2014/main" val="909351999"/>
                    </a:ext>
                  </a:extLst>
                </a:gridCol>
              </a:tblGrid>
              <a:tr h="370840">
                <a:tc>
                  <a:txBody>
                    <a:bodyPr/>
                    <a:lstStyle/>
                    <a:p>
                      <a:pPr algn="ctr"/>
                      <a:r>
                        <a:rPr lang="vi-VN" sz="13800">
                          <a:latin typeface="VNI-Avo" pitchFamily="2" charset="0"/>
                        </a:rPr>
                        <a:t>coøi</a:t>
                      </a:r>
                      <a:endParaRPr lang="en-US" sz="13800">
                        <a:latin typeface="VNI-Avo" pitchFamily="2" charset="0"/>
                      </a:endParaRPr>
                    </a:p>
                  </a:txBody>
                  <a:tcPr/>
                </a:tc>
                <a:extLst>
                  <a:ext uri="{0D108BD9-81ED-4DB2-BD59-A6C34878D82A}">
                    <a16:rowId xmlns:a16="http://schemas.microsoft.com/office/drawing/2014/main" val="2065585758"/>
                  </a:ext>
                </a:extLst>
              </a:tr>
            </a:tbl>
          </a:graphicData>
        </a:graphic>
      </p:graphicFrame>
      <p:sp>
        <p:nvSpPr>
          <p:cNvPr id="18" name="TextBox 17">
            <a:extLst>
              <a:ext uri="{FF2B5EF4-FFF2-40B4-BE49-F238E27FC236}">
                <a16:creationId xmlns:a16="http://schemas.microsoft.com/office/drawing/2014/main" id="{B01EE865-1C4F-437D-9FFF-C09AA9549E7F}"/>
              </a:ext>
            </a:extLst>
          </p:cNvPr>
          <p:cNvSpPr txBox="1"/>
          <p:nvPr/>
        </p:nvSpPr>
        <p:spPr>
          <a:xfrm>
            <a:off x="5278723" y="3042671"/>
            <a:ext cx="3013023" cy="2215991"/>
          </a:xfrm>
          <a:prstGeom prst="rect">
            <a:avLst/>
          </a:prstGeom>
          <a:noFill/>
        </p:spPr>
        <p:txBody>
          <a:bodyPr wrap="square">
            <a:spAutoFit/>
          </a:bodyPr>
          <a:lstStyle/>
          <a:p>
            <a:pPr algn="ctr"/>
            <a:r>
              <a:rPr lang="vi-VN" sz="13800" b="1">
                <a:solidFill>
                  <a:srgbClr val="FF0000"/>
                </a:solidFill>
                <a:latin typeface="VNI-Avo" pitchFamily="2" charset="0"/>
              </a:rPr>
              <a:t>oi</a:t>
            </a:r>
            <a:endParaRPr lang="en-US" sz="9600" b="1">
              <a:solidFill>
                <a:srgbClr val="FF0000"/>
              </a:solidFill>
              <a:latin typeface="VNI-Avo" pitchFamily="2" charset="0"/>
            </a:endParaRPr>
          </a:p>
        </p:txBody>
      </p:sp>
      <p:pic>
        <p:nvPicPr>
          <p:cNvPr id="3" name="Kí hiệu sách - đọc">
            <a:extLst>
              <a:ext uri="{FF2B5EF4-FFF2-40B4-BE49-F238E27FC236}">
                <a16:creationId xmlns:a16="http://schemas.microsoft.com/office/drawing/2014/main" id="{0AD23B43-A6BA-465A-938A-80EFD54876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19921"/>
            <a:ext cx="905102" cy="890619"/>
          </a:xfrm>
          <a:prstGeom prst="rect">
            <a:avLst/>
          </a:prstGeom>
        </p:spPr>
      </p:pic>
    </p:spTree>
    <p:extLst>
      <p:ext uri="{BB962C8B-B14F-4D97-AF65-F5344CB8AC3E}">
        <p14:creationId xmlns:p14="http://schemas.microsoft.com/office/powerpoint/2010/main" val="207401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hammer.wav"/>
          </p:stSnd>
        </p:sndAc>
      </p:transition>
    </mc:Choice>
    <mc:Fallback xmlns="">
      <p:transition spd="slow">
        <p:fade/>
        <p:sndAc>
          <p:stSnd>
            <p:snd r:embed="rId6"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74B38-0E23-4F21-BABD-CA59142ED655}"/>
              </a:ext>
            </a:extLst>
          </p:cNvPr>
          <p:cNvSpPr txBox="1"/>
          <p:nvPr/>
        </p:nvSpPr>
        <p:spPr>
          <a:xfrm>
            <a:off x="5274365" y="5897217"/>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E3FB7CC3-4FFC-431F-AE95-A19D5461F344}"/>
              </a:ext>
            </a:extLst>
          </p:cNvPr>
          <p:cNvSpPr txBox="1"/>
          <p:nvPr/>
        </p:nvSpPr>
        <p:spPr>
          <a:xfrm>
            <a:off x="7116418" y="2974979"/>
            <a:ext cx="7054504" cy="1862048"/>
          </a:xfrm>
          <a:prstGeom prst="rect">
            <a:avLst/>
          </a:prstGeom>
          <a:noFill/>
        </p:spPr>
        <p:txBody>
          <a:bodyPr wrap="square" rtlCol="0">
            <a:spAutoFit/>
          </a:bodyPr>
          <a:lstStyle/>
          <a:p>
            <a:r>
              <a:rPr lang="en-US" sz="11500" b="1">
                <a:solidFill>
                  <a:schemeClr val="tx1">
                    <a:lumMod val="95000"/>
                    <a:lumOff val="5000"/>
                  </a:schemeClr>
                </a:solidFill>
                <a:latin typeface="VNI-Avo" pitchFamily="2" charset="0"/>
                <a:cs typeface="Times New Roman" panose="02020603050405020304" pitchFamily="18" charset="0"/>
              </a:rPr>
              <a:t> </a:t>
            </a:r>
            <a:r>
              <a:rPr lang="vi-VN" sz="11500" b="1">
                <a:solidFill>
                  <a:schemeClr val="tx1">
                    <a:lumMod val="95000"/>
                    <a:lumOff val="5000"/>
                  </a:schemeClr>
                </a:solidFill>
                <a:latin typeface="VNI-Avo" pitchFamily="2" charset="0"/>
                <a:cs typeface="Times New Roman" panose="02020603050405020304" pitchFamily="18" charset="0"/>
              </a:rPr>
              <a:t>laùi xe</a:t>
            </a:r>
            <a:endParaRPr lang="en-US" sz="13800" b="1" dirty="0">
              <a:solidFill>
                <a:schemeClr val="tx1">
                  <a:lumMod val="95000"/>
                  <a:lumOff val="5000"/>
                </a:schemeClr>
              </a:solidFill>
              <a:latin typeface="VNI-Avo"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5491DECF-533C-4FA2-A347-A71988D76DD7}"/>
              </a:ext>
            </a:extLst>
          </p:cNvPr>
          <p:cNvSpPr txBox="1"/>
          <p:nvPr/>
        </p:nvSpPr>
        <p:spPr>
          <a:xfrm>
            <a:off x="7573800" y="2979713"/>
            <a:ext cx="2220535" cy="1862048"/>
          </a:xfrm>
          <a:prstGeom prst="rect">
            <a:avLst/>
          </a:prstGeom>
          <a:noFill/>
        </p:spPr>
        <p:txBody>
          <a:bodyPr wrap="square">
            <a:spAutoFit/>
          </a:bodyPr>
          <a:lstStyle/>
          <a:p>
            <a:pPr algn="ctr"/>
            <a:r>
              <a:rPr lang="vi-VN" sz="11500" b="1">
                <a:solidFill>
                  <a:srgbClr val="FF0000"/>
                </a:solidFill>
                <a:latin typeface="VNI-Avo" pitchFamily="2" charset="0"/>
                <a:cs typeface="Times New Roman" panose="02020603050405020304" pitchFamily="18" charset="0"/>
              </a:rPr>
              <a:t>a</a:t>
            </a:r>
            <a:r>
              <a:rPr lang="en-US" sz="11500" b="1">
                <a:solidFill>
                  <a:srgbClr val="FF0000"/>
                </a:solidFill>
                <a:latin typeface="VNI-Avo" pitchFamily="2" charset="0"/>
                <a:cs typeface="Times New Roman" panose="02020603050405020304" pitchFamily="18" charset="0"/>
              </a:rPr>
              <a:t>i</a:t>
            </a:r>
            <a:r>
              <a:rPr lang="vi-VN" sz="11500" b="1">
                <a:solidFill>
                  <a:srgbClr val="FF0000"/>
                </a:solidFill>
                <a:latin typeface="VNI-Avo" pitchFamily="2" charset="0"/>
                <a:cs typeface="Times New Roman" panose="02020603050405020304" pitchFamily="18" charset="0"/>
              </a:rPr>
              <a:t> </a:t>
            </a:r>
            <a:endParaRPr lang="en-US" sz="11500" b="1" dirty="0">
              <a:solidFill>
                <a:srgbClr val="FF0000"/>
              </a:solidFill>
              <a:latin typeface="VNI-Avo" pitchFamily="2" charset="0"/>
              <a:cs typeface="Times New Roman" panose="02020603050405020304" pitchFamily="18" charset="0"/>
            </a:endParaRPr>
          </a:p>
        </p:txBody>
      </p:sp>
      <p:pic>
        <p:nvPicPr>
          <p:cNvPr id="9" name="Picture 1">
            <a:extLst>
              <a:ext uri="{FF2B5EF4-FFF2-40B4-BE49-F238E27FC236}">
                <a16:creationId xmlns:a16="http://schemas.microsoft.com/office/drawing/2014/main" id="{64E678AC-310F-43CA-9809-DF168C0D2742}"/>
              </a:ext>
            </a:extLst>
          </p:cNvPr>
          <p:cNvPicPr>
            <a:picLocks noChangeAspect="1"/>
          </p:cNvPicPr>
          <p:nvPr/>
        </p:nvPicPr>
        <p:blipFill rotWithShape="1">
          <a:blip r:embed="rId4">
            <a:extLst>
              <a:ext uri="{28A0092B-C50C-407E-A947-70E740481C1C}">
                <a14:useLocalDpi xmlns:a14="http://schemas.microsoft.com/office/drawing/2010/main" val="0"/>
              </a:ext>
            </a:extLst>
          </a:blip>
          <a:srcRect l="14430" t="7704" r="22642" b="9668"/>
          <a:stretch/>
        </p:blipFill>
        <p:spPr>
          <a:xfrm>
            <a:off x="9611" y="-1"/>
            <a:ext cx="6096000" cy="6857999"/>
          </a:xfrm>
          <a:prstGeom prst="rect">
            <a:avLst/>
          </a:prstGeom>
        </p:spPr>
      </p:pic>
      <p:pic>
        <p:nvPicPr>
          <p:cNvPr id="2" name="Kí hiệu sách - đọc">
            <a:extLst>
              <a:ext uri="{FF2B5EF4-FFF2-40B4-BE49-F238E27FC236}">
                <a16:creationId xmlns:a16="http://schemas.microsoft.com/office/drawing/2014/main" id="{71ECFEE2-F332-4270-A6DC-A5EB9170E1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
            <a:ext cx="869317" cy="855407"/>
          </a:xfrm>
          <a:prstGeom prst="rect">
            <a:avLst/>
          </a:prstGeom>
        </p:spPr>
      </p:pic>
    </p:spTree>
    <p:extLst>
      <p:ext uri="{BB962C8B-B14F-4D97-AF65-F5344CB8AC3E}">
        <p14:creationId xmlns:p14="http://schemas.microsoft.com/office/powerpoint/2010/main" val="4087882904"/>
      </p:ext>
    </p:extLst>
  </p:cSld>
  <p:clrMapOvr>
    <a:masterClrMapping/>
  </p:clrMapOvr>
  <p:transition spd="slow">
    <p:wheel spokes="1"/>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5FBB6-739E-4B40-8931-156B436F9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 y="-22484"/>
            <a:ext cx="12192000" cy="6880484"/>
          </a:xfrm>
          <a:prstGeom prst="rect">
            <a:avLst/>
          </a:prstGeom>
        </p:spPr>
      </p:pic>
      <p:sp>
        <p:nvSpPr>
          <p:cNvPr id="6" name="TextBox 5">
            <a:extLst>
              <a:ext uri="{FF2B5EF4-FFF2-40B4-BE49-F238E27FC236}">
                <a16:creationId xmlns:a16="http://schemas.microsoft.com/office/drawing/2014/main" id="{567A200E-6F0A-4D69-807D-1F9E8D79E1B1}"/>
              </a:ext>
            </a:extLst>
          </p:cNvPr>
          <p:cNvSpPr txBox="1"/>
          <p:nvPr/>
        </p:nvSpPr>
        <p:spPr>
          <a:xfrm>
            <a:off x="729495" y="1785437"/>
            <a:ext cx="5734262" cy="1862048"/>
          </a:xfrm>
          <a:prstGeom prst="rect">
            <a:avLst/>
          </a:prstGeom>
          <a:noFill/>
        </p:spPr>
        <p:txBody>
          <a:bodyPr wrap="none" rtlCol="0">
            <a:spAutoFit/>
          </a:bodyPr>
          <a:lstStyle/>
          <a:p>
            <a:r>
              <a:rPr lang="vi-VN" sz="11500" b="1">
                <a:latin typeface="VNI-Avo" pitchFamily="2" charset="0"/>
              </a:rPr>
              <a:t>caùi coøi </a:t>
            </a:r>
            <a:endParaRPr lang="en-US" sz="11500" b="1">
              <a:latin typeface="VNI-Avo" pitchFamily="2" charset="0"/>
            </a:endParaRPr>
          </a:p>
        </p:txBody>
      </p:sp>
      <p:sp>
        <p:nvSpPr>
          <p:cNvPr id="7" name="TextBox 6">
            <a:extLst>
              <a:ext uri="{FF2B5EF4-FFF2-40B4-BE49-F238E27FC236}">
                <a16:creationId xmlns:a16="http://schemas.microsoft.com/office/drawing/2014/main" id="{C83A9B9C-4063-4EDA-9801-672D23CAED3C}"/>
              </a:ext>
            </a:extLst>
          </p:cNvPr>
          <p:cNvSpPr txBox="1"/>
          <p:nvPr/>
        </p:nvSpPr>
        <p:spPr>
          <a:xfrm>
            <a:off x="4474950" y="1781692"/>
            <a:ext cx="1499128" cy="1862048"/>
          </a:xfrm>
          <a:prstGeom prst="rect">
            <a:avLst/>
          </a:prstGeom>
          <a:noFill/>
        </p:spPr>
        <p:txBody>
          <a:bodyPr wrap="none" rtlCol="0">
            <a:spAutoFit/>
          </a:bodyPr>
          <a:lstStyle/>
          <a:p>
            <a:r>
              <a:rPr lang="vi-VN" sz="11500" b="1">
                <a:solidFill>
                  <a:srgbClr val="FF0000"/>
                </a:solidFill>
                <a:latin typeface="VNI-Avo" pitchFamily="2" charset="0"/>
              </a:rPr>
              <a:t>oi</a:t>
            </a:r>
            <a:endParaRPr lang="en-US" sz="11500" b="1">
              <a:solidFill>
                <a:srgbClr val="FF0000"/>
              </a:solidFill>
              <a:latin typeface="VNI-Avo" pitchFamily="2" charset="0"/>
            </a:endParaRPr>
          </a:p>
        </p:txBody>
      </p:sp>
      <p:pic>
        <p:nvPicPr>
          <p:cNvPr id="4" name="Picture 3">
            <a:extLst>
              <a:ext uri="{FF2B5EF4-FFF2-40B4-BE49-F238E27FC236}">
                <a16:creationId xmlns:a16="http://schemas.microsoft.com/office/drawing/2014/main" id="{0D9914F2-4B3A-4DF7-967B-E2DF6A368C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75" b="8418"/>
          <a:stretch/>
        </p:blipFill>
        <p:spPr bwMode="auto">
          <a:xfrm>
            <a:off x="14990" y="0"/>
            <a:ext cx="836603" cy="770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E247E8-9912-44D3-86BE-B3A78EB1A280}"/>
              </a:ext>
            </a:extLst>
          </p:cNvPr>
          <p:cNvPicPr>
            <a:picLocks noChangeAspect="1"/>
          </p:cNvPicPr>
          <p:nvPr/>
        </p:nvPicPr>
        <p:blipFill>
          <a:blip r:embed="rId6"/>
          <a:stretch>
            <a:fillRect/>
          </a:stretch>
        </p:blipFill>
        <p:spPr>
          <a:xfrm>
            <a:off x="6843487" y="0"/>
            <a:ext cx="5333523" cy="6858000"/>
          </a:xfrm>
          <a:prstGeom prst="rect">
            <a:avLst/>
          </a:prstGeom>
        </p:spPr>
      </p:pic>
    </p:spTree>
    <p:extLst>
      <p:ext uri="{BB962C8B-B14F-4D97-AF65-F5344CB8AC3E}">
        <p14:creationId xmlns:p14="http://schemas.microsoft.com/office/powerpoint/2010/main" val="1133819573"/>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3"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3AAE7-CF85-47C7-B237-329ACBA4C0EF}"/>
              </a:ext>
            </a:extLst>
          </p:cNvPr>
          <p:cNvSpPr txBox="1"/>
          <p:nvPr/>
        </p:nvSpPr>
        <p:spPr>
          <a:xfrm>
            <a:off x="2163420" y="0"/>
            <a:ext cx="2895600" cy="1446550"/>
          </a:xfrm>
          <a:prstGeom prst="rect">
            <a:avLst/>
          </a:prstGeom>
          <a:noFill/>
        </p:spPr>
        <p:txBody>
          <a:bodyPr wrap="square" rtlCol="0">
            <a:spAutoFit/>
          </a:bodyPr>
          <a:lstStyle/>
          <a:p>
            <a:r>
              <a:rPr lang="vi-VN" sz="8800" b="1">
                <a:solidFill>
                  <a:srgbClr val="FF0000"/>
                </a:solidFill>
                <a:latin typeface="VNI-Avo" pitchFamily="2" charset="0"/>
              </a:rPr>
              <a:t>ai</a:t>
            </a:r>
            <a:endParaRPr lang="en-US" sz="8800" b="1">
              <a:solidFill>
                <a:srgbClr val="FF0000"/>
              </a:solidFill>
              <a:latin typeface="VNI-Avo" pitchFamily="2" charset="0"/>
            </a:endParaRPr>
          </a:p>
        </p:txBody>
      </p:sp>
      <p:sp>
        <p:nvSpPr>
          <p:cNvPr id="6" name="TextBox 5">
            <a:extLst>
              <a:ext uri="{FF2B5EF4-FFF2-40B4-BE49-F238E27FC236}">
                <a16:creationId xmlns:a16="http://schemas.microsoft.com/office/drawing/2014/main" id="{3782329D-0102-4E1F-8779-49157B84C66A}"/>
              </a:ext>
            </a:extLst>
          </p:cNvPr>
          <p:cNvSpPr txBox="1"/>
          <p:nvPr/>
        </p:nvSpPr>
        <p:spPr>
          <a:xfrm>
            <a:off x="1223057" y="5091303"/>
            <a:ext cx="3383853" cy="1446550"/>
          </a:xfrm>
          <a:prstGeom prst="rect">
            <a:avLst/>
          </a:prstGeom>
          <a:noFill/>
        </p:spPr>
        <p:txBody>
          <a:bodyPr wrap="square" rtlCol="0">
            <a:spAutoFit/>
          </a:bodyPr>
          <a:lstStyle/>
          <a:p>
            <a:r>
              <a:rPr lang="vi-VN" sz="8800" b="1">
                <a:latin typeface="VNI-Avo" pitchFamily="2" charset="0"/>
              </a:rPr>
              <a:t>laùi xe</a:t>
            </a:r>
            <a:endParaRPr lang="en-US" sz="8800" b="1">
              <a:latin typeface="VNI-Avo" pitchFamily="2" charset="0"/>
            </a:endParaRPr>
          </a:p>
        </p:txBody>
      </p:sp>
      <p:sp>
        <p:nvSpPr>
          <p:cNvPr id="7" name="TextBox 6">
            <a:extLst>
              <a:ext uri="{FF2B5EF4-FFF2-40B4-BE49-F238E27FC236}">
                <a16:creationId xmlns:a16="http://schemas.microsoft.com/office/drawing/2014/main" id="{BE688EB3-8D1D-41C3-985B-D31E48EBA78A}"/>
              </a:ext>
            </a:extLst>
          </p:cNvPr>
          <p:cNvSpPr txBox="1"/>
          <p:nvPr/>
        </p:nvSpPr>
        <p:spPr>
          <a:xfrm>
            <a:off x="8212291" y="40943"/>
            <a:ext cx="1300921" cy="1446550"/>
          </a:xfrm>
          <a:prstGeom prst="rect">
            <a:avLst/>
          </a:prstGeom>
          <a:noFill/>
        </p:spPr>
        <p:txBody>
          <a:bodyPr wrap="square" rtlCol="0">
            <a:spAutoFit/>
          </a:bodyPr>
          <a:lstStyle/>
          <a:p>
            <a:r>
              <a:rPr lang="vi-VN" sz="8800" b="1">
                <a:solidFill>
                  <a:srgbClr val="FF0000"/>
                </a:solidFill>
                <a:latin typeface="VNI-Avo" pitchFamily="2" charset="0"/>
              </a:rPr>
              <a:t>oi</a:t>
            </a:r>
            <a:endParaRPr lang="en-US" sz="8800" b="1">
              <a:solidFill>
                <a:srgbClr val="FF0000"/>
              </a:solidFill>
              <a:latin typeface="VNI-Avo" pitchFamily="2" charset="0"/>
            </a:endParaRPr>
          </a:p>
        </p:txBody>
      </p:sp>
      <p:sp>
        <p:nvSpPr>
          <p:cNvPr id="8" name="TextBox 7">
            <a:extLst>
              <a:ext uri="{FF2B5EF4-FFF2-40B4-BE49-F238E27FC236}">
                <a16:creationId xmlns:a16="http://schemas.microsoft.com/office/drawing/2014/main" id="{1B630E64-0FCA-4275-B61D-1ACFBC1500B8}"/>
              </a:ext>
            </a:extLst>
          </p:cNvPr>
          <p:cNvSpPr txBox="1"/>
          <p:nvPr/>
        </p:nvSpPr>
        <p:spPr>
          <a:xfrm>
            <a:off x="6688228" y="5026222"/>
            <a:ext cx="12970645" cy="1446550"/>
          </a:xfrm>
          <a:prstGeom prst="rect">
            <a:avLst/>
          </a:prstGeom>
          <a:noFill/>
        </p:spPr>
        <p:txBody>
          <a:bodyPr wrap="square" rtlCol="0">
            <a:spAutoFit/>
          </a:bodyPr>
          <a:lstStyle/>
          <a:p>
            <a:r>
              <a:rPr lang="vi-VN" sz="8800" b="1">
                <a:latin typeface="VNI-Avo" pitchFamily="2" charset="0"/>
              </a:rPr>
              <a:t>caùi coøi</a:t>
            </a:r>
            <a:endParaRPr lang="en-US" sz="8800" b="1">
              <a:latin typeface="VNI-Avo" pitchFamily="2" charset="0"/>
            </a:endParaRPr>
          </a:p>
        </p:txBody>
      </p:sp>
      <p:pic>
        <p:nvPicPr>
          <p:cNvPr id="12" name="Picture 11">
            <a:extLst>
              <a:ext uri="{FF2B5EF4-FFF2-40B4-BE49-F238E27FC236}">
                <a16:creationId xmlns:a16="http://schemas.microsoft.com/office/drawing/2014/main" id="{2B0A7077-DB91-43AD-971B-EC2959E617DC}"/>
              </a:ext>
            </a:extLst>
          </p:cNvPr>
          <p:cNvPicPr>
            <a:picLocks noChangeAspect="1"/>
          </p:cNvPicPr>
          <p:nvPr/>
        </p:nvPicPr>
        <p:blipFill rotWithShape="1">
          <a:blip r:embed="rId3"/>
          <a:srcRect t="9917" r="10994" b="13674"/>
          <a:stretch/>
        </p:blipFill>
        <p:spPr>
          <a:xfrm>
            <a:off x="6570010" y="1446550"/>
            <a:ext cx="4321765" cy="3525079"/>
          </a:xfrm>
          <a:prstGeom prst="rect">
            <a:avLst/>
          </a:prstGeom>
        </p:spPr>
      </p:pic>
      <p:sp>
        <p:nvSpPr>
          <p:cNvPr id="14" name="TextBox 13">
            <a:extLst>
              <a:ext uri="{FF2B5EF4-FFF2-40B4-BE49-F238E27FC236}">
                <a16:creationId xmlns:a16="http://schemas.microsoft.com/office/drawing/2014/main" id="{AD558FC4-73F1-498E-8853-ACBD3073582B}"/>
              </a:ext>
            </a:extLst>
          </p:cNvPr>
          <p:cNvSpPr txBox="1"/>
          <p:nvPr/>
        </p:nvSpPr>
        <p:spPr>
          <a:xfrm>
            <a:off x="1494479" y="5089251"/>
            <a:ext cx="2895600" cy="1446550"/>
          </a:xfrm>
          <a:prstGeom prst="rect">
            <a:avLst/>
          </a:prstGeom>
          <a:noFill/>
        </p:spPr>
        <p:txBody>
          <a:bodyPr wrap="square" rtlCol="0">
            <a:spAutoFit/>
          </a:bodyPr>
          <a:lstStyle/>
          <a:p>
            <a:r>
              <a:rPr lang="vi-VN" sz="8800" b="1">
                <a:solidFill>
                  <a:srgbClr val="FF0000"/>
                </a:solidFill>
                <a:latin typeface="VNI-Avo" pitchFamily="2" charset="0"/>
              </a:rPr>
              <a:t>ai</a:t>
            </a:r>
            <a:endParaRPr lang="en-US" sz="8800" b="1">
              <a:solidFill>
                <a:srgbClr val="FF0000"/>
              </a:solidFill>
              <a:latin typeface="VNI-Avo" pitchFamily="2" charset="0"/>
            </a:endParaRPr>
          </a:p>
        </p:txBody>
      </p:sp>
      <p:sp>
        <p:nvSpPr>
          <p:cNvPr id="16" name="TextBox 15">
            <a:extLst>
              <a:ext uri="{FF2B5EF4-FFF2-40B4-BE49-F238E27FC236}">
                <a16:creationId xmlns:a16="http://schemas.microsoft.com/office/drawing/2014/main" id="{4982FFAB-A3F0-4F51-A83A-20EFD88B41D8}"/>
              </a:ext>
            </a:extLst>
          </p:cNvPr>
          <p:cNvSpPr txBox="1"/>
          <p:nvPr/>
        </p:nvSpPr>
        <p:spPr>
          <a:xfrm>
            <a:off x="9566404" y="5012573"/>
            <a:ext cx="1300921" cy="1446550"/>
          </a:xfrm>
          <a:prstGeom prst="rect">
            <a:avLst/>
          </a:prstGeom>
          <a:noFill/>
        </p:spPr>
        <p:txBody>
          <a:bodyPr wrap="square" rtlCol="0">
            <a:spAutoFit/>
          </a:bodyPr>
          <a:lstStyle/>
          <a:p>
            <a:r>
              <a:rPr lang="vi-VN" sz="8800" b="1">
                <a:solidFill>
                  <a:srgbClr val="FF0000"/>
                </a:solidFill>
                <a:latin typeface="VNI-Avo" pitchFamily="2" charset="0"/>
              </a:rPr>
              <a:t>oi</a:t>
            </a:r>
            <a:endParaRPr lang="en-US" sz="8800" b="1">
              <a:solidFill>
                <a:srgbClr val="FF0000"/>
              </a:solidFill>
              <a:latin typeface="VNI-Avo" pitchFamily="2" charset="0"/>
            </a:endParaRPr>
          </a:p>
        </p:txBody>
      </p:sp>
      <p:pic>
        <p:nvPicPr>
          <p:cNvPr id="2" name="Kí hiệu sách - đọc">
            <a:extLst>
              <a:ext uri="{FF2B5EF4-FFF2-40B4-BE49-F238E27FC236}">
                <a16:creationId xmlns:a16="http://schemas.microsoft.com/office/drawing/2014/main" id="{D86169AF-B034-47D2-A8E3-4701888670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441" y="0"/>
            <a:ext cx="1049175" cy="1032387"/>
          </a:xfrm>
          <a:prstGeom prst="rect">
            <a:avLst/>
          </a:prstGeom>
        </p:spPr>
      </p:pic>
      <p:pic>
        <p:nvPicPr>
          <p:cNvPr id="13" name="Picture 1">
            <a:extLst>
              <a:ext uri="{FF2B5EF4-FFF2-40B4-BE49-F238E27FC236}">
                <a16:creationId xmlns:a16="http://schemas.microsoft.com/office/drawing/2014/main" id="{74087512-8F39-43D6-8A8E-8D0F881BC91B}"/>
              </a:ext>
            </a:extLst>
          </p:cNvPr>
          <p:cNvPicPr>
            <a:picLocks noChangeAspect="1"/>
          </p:cNvPicPr>
          <p:nvPr/>
        </p:nvPicPr>
        <p:blipFill rotWithShape="1">
          <a:blip r:embed="rId5">
            <a:extLst>
              <a:ext uri="{28A0092B-C50C-407E-A947-70E740481C1C}">
                <a14:useLocalDpi xmlns:a14="http://schemas.microsoft.com/office/drawing/2010/main" val="0"/>
              </a:ext>
            </a:extLst>
          </a:blip>
          <a:srcRect l="14430" t="7704" r="22642" b="9668"/>
          <a:stretch/>
        </p:blipFill>
        <p:spPr>
          <a:xfrm>
            <a:off x="1240630" y="1504335"/>
            <a:ext cx="3133404" cy="3525079"/>
          </a:xfrm>
          <a:prstGeom prst="rect">
            <a:avLst/>
          </a:prstGeom>
        </p:spPr>
      </p:pic>
    </p:spTree>
    <p:extLst>
      <p:ext uri="{BB962C8B-B14F-4D97-AF65-F5344CB8AC3E}">
        <p14:creationId xmlns:p14="http://schemas.microsoft.com/office/powerpoint/2010/main" val="560925889"/>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push.wav"/>
          </p:stSnd>
        </p:sndAc>
      </p:transition>
    </mc:Choice>
    <mc:Fallback xmlns="">
      <p:transition spd="slow">
        <p:fade/>
        <p:sndAc>
          <p:stSnd>
            <p:snd r:embed="rId6" name="push.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2342564" y="2055813"/>
            <a:ext cx="7053092" cy="1609894"/>
          </a:xfrm>
          <a:prstGeom prst="rect">
            <a:avLst/>
          </a:prstGeom>
          <a:noFill/>
        </p:spPr>
        <p:txBody>
          <a:bodyPr wrap="square" lIns="92641" tIns="46320" rIns="92641" bIns="46320">
            <a:spAutoFit/>
          </a:bodyPr>
          <a:lstStyle/>
          <a:p>
            <a:pPr algn="ctr"/>
            <a:r>
              <a:rPr lang="en-US" sz="9726" b="1" dirty="0" err="1">
                <a:ln w="12700">
                  <a:solidFill>
                    <a:schemeClr val="accent5"/>
                  </a:solidFill>
                  <a:prstDash val="solid"/>
                </a:ln>
                <a:solidFill>
                  <a:srgbClr val="7030A0"/>
                </a:solidFill>
                <a:latin typeface="VNI-Avo" pitchFamily="2" charset="0"/>
              </a:rPr>
              <a:t>Thö</a:t>
            </a:r>
            <a:r>
              <a:rPr lang="en-US" sz="9726" b="1" dirty="0">
                <a:ln w="12700">
                  <a:solidFill>
                    <a:schemeClr val="accent5"/>
                  </a:solidFill>
                  <a:prstDash val="solid"/>
                </a:ln>
                <a:solidFill>
                  <a:srgbClr val="7030A0"/>
                </a:solidFill>
                <a:latin typeface="VNI-Avo" pitchFamily="2" charset="0"/>
              </a:rPr>
              <a:t> </a:t>
            </a:r>
            <a:r>
              <a:rPr lang="en-US" sz="9726" b="1" dirty="0" err="1">
                <a:ln w="12700">
                  <a:solidFill>
                    <a:schemeClr val="accent5"/>
                  </a:solidFill>
                  <a:prstDash val="solid"/>
                </a:ln>
                <a:solidFill>
                  <a:srgbClr val="7030A0"/>
                </a:solidFill>
                <a:latin typeface="VNI-Avo" pitchFamily="2" charset="0"/>
              </a:rPr>
              <a:t>giaõn</a:t>
            </a:r>
            <a:endParaRPr lang="en-US" sz="8105" b="1" dirty="0">
              <a:ln w="12700">
                <a:solidFill>
                  <a:schemeClr val="accent5"/>
                </a:solidFill>
                <a:prstDash val="solid"/>
              </a:ln>
              <a:solidFill>
                <a:srgbClr val="7030A0"/>
              </a:solidFill>
              <a:latin typeface="VNI-Avo" pitchFamily="2" charset="0"/>
            </a:endParaRPr>
          </a:p>
        </p:txBody>
      </p:sp>
      <p:pic>
        <p:nvPicPr>
          <p:cNvPr id="5" name="tap tam vong (online-video-cutter.com)">
            <a:hlinkClick r:id="" action="ppaction://media"/>
            <a:extLst>
              <a:ext uri="{FF2B5EF4-FFF2-40B4-BE49-F238E27FC236}">
                <a16:creationId xmlns:a16="http://schemas.microsoft.com/office/drawing/2014/main" id="{E35C3A73-C53B-4910-BA43-3BD0D08ADC7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21777982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5" name="bomb.wav"/>
          </p:stSnd>
        </p:sndAc>
      </p:transition>
    </mc:Choice>
    <mc:Fallback xmlns="">
      <p:transition spd="slow">
        <p:split orient="vert"/>
        <p:sndAc>
          <p:stSnd>
            <p:snd r:embed="rId8"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E2FB-CBD3-49C3-A8CC-99D655244A9F}"/>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35FAAA32-22A2-4C39-B012-FAFD491DE9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16798"/>
          </a:xfrm>
        </p:spPr>
      </p:pic>
      <p:pic>
        <p:nvPicPr>
          <p:cNvPr id="6" name="Kí hiệu sách - viết">
            <a:extLst>
              <a:ext uri="{FF2B5EF4-FFF2-40B4-BE49-F238E27FC236}">
                <a16:creationId xmlns:a16="http://schemas.microsoft.com/office/drawing/2014/main" id="{1BDC4CEC-4A3A-43D8-8A29-D57292B71A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3311" y="41202"/>
            <a:ext cx="1069471" cy="1463040"/>
          </a:xfrm>
          <a:prstGeom prst="rect">
            <a:avLst/>
          </a:prstGeom>
        </p:spPr>
      </p:pic>
      <p:pic>
        <p:nvPicPr>
          <p:cNvPr id="10" name="Tập viết - ai">
            <a:hlinkClick r:id="" action="ppaction://media"/>
            <a:extLst>
              <a:ext uri="{FF2B5EF4-FFF2-40B4-BE49-F238E27FC236}">
                <a16:creationId xmlns:a16="http://schemas.microsoft.com/office/drawing/2014/main" id="{974175B8-5DF0-41EA-BFF3-780D9F0ED7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73085" y="2055813"/>
            <a:ext cx="6551754" cy="4760986"/>
          </a:xfrm>
          <a:prstGeom prst="rect">
            <a:avLst/>
          </a:prstGeom>
        </p:spPr>
      </p:pic>
      <p:sp>
        <p:nvSpPr>
          <p:cNvPr id="12" name="Rectangle 11">
            <a:extLst>
              <a:ext uri="{FF2B5EF4-FFF2-40B4-BE49-F238E27FC236}">
                <a16:creationId xmlns:a16="http://schemas.microsoft.com/office/drawing/2014/main" id="{F56CF35E-7827-4B17-83FF-76795489F9D1}"/>
              </a:ext>
            </a:extLst>
          </p:cNvPr>
          <p:cNvSpPr/>
          <p:nvPr/>
        </p:nvSpPr>
        <p:spPr>
          <a:xfrm>
            <a:off x="2807459" y="121028"/>
            <a:ext cx="6961663" cy="1569660"/>
          </a:xfrm>
          <a:prstGeom prst="rect">
            <a:avLst/>
          </a:prstGeom>
          <a:solidFill>
            <a:schemeClr val="bg2"/>
          </a:solidFill>
        </p:spPr>
        <p:txBody>
          <a:bodyPr wrap="square" lIns="91440" tIns="45720" rIns="91440" bIns="45720">
            <a:spAutoFit/>
          </a:bodyPr>
          <a:lstStyle/>
          <a:p>
            <a:pPr algn="ctr"/>
            <a:r>
              <a:rPr lang="en-US" sz="9600" b="1" dirty="0" err="1">
                <a:ln w="12700">
                  <a:solidFill>
                    <a:schemeClr val="accent5"/>
                  </a:solidFill>
                  <a:prstDash val="solid"/>
                </a:ln>
                <a:solidFill>
                  <a:srgbClr val="7030A0"/>
                </a:solidFill>
                <a:latin typeface="VNI-Avo" pitchFamily="2" charset="0"/>
              </a:rPr>
              <a:t>Taäp</a:t>
            </a:r>
            <a:r>
              <a:rPr lang="en-US" sz="9600" b="1" dirty="0">
                <a:ln w="12700">
                  <a:solidFill>
                    <a:schemeClr val="accent5"/>
                  </a:solidFill>
                  <a:prstDash val="solid"/>
                </a:ln>
                <a:solidFill>
                  <a:srgbClr val="7030A0"/>
                </a:solidFill>
                <a:latin typeface="VNI-Avo" pitchFamily="2" charset="0"/>
              </a:rPr>
              <a:t> </a:t>
            </a:r>
            <a:r>
              <a:rPr lang="en-US" sz="9600" b="1" dirty="0" err="1">
                <a:ln w="12700">
                  <a:solidFill>
                    <a:schemeClr val="accent5"/>
                  </a:solidFill>
                  <a:prstDash val="solid"/>
                </a:ln>
                <a:solidFill>
                  <a:srgbClr val="7030A0"/>
                </a:solidFill>
                <a:latin typeface="VNI-Avo" pitchFamily="2" charset="0"/>
              </a:rPr>
              <a:t>vieát</a:t>
            </a:r>
            <a:endParaRPr lang="en-US" sz="8000" b="1" cap="none" spc="0" dirty="0">
              <a:ln w="12700">
                <a:solidFill>
                  <a:schemeClr val="accent5"/>
                </a:solidFill>
                <a:prstDash val="solid"/>
              </a:ln>
              <a:solidFill>
                <a:srgbClr val="7030A0"/>
              </a:solidFill>
              <a:effectLst/>
              <a:latin typeface="VNI-Avo" pitchFamily="2" charset="0"/>
            </a:endParaRPr>
          </a:p>
        </p:txBody>
      </p:sp>
    </p:spTree>
    <p:extLst>
      <p:ext uri="{BB962C8B-B14F-4D97-AF65-F5344CB8AC3E}">
        <p14:creationId xmlns:p14="http://schemas.microsoft.com/office/powerpoint/2010/main" val="79638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anim calcmode="lin" valueType="num">
                                      <p:cBhvr>
                                        <p:cTn id="8" dur="1500" fill="hold"/>
                                        <p:tgtEl>
                                          <p:spTgt spid="10"/>
                                        </p:tgtEl>
                                        <p:attrNameLst>
                                          <p:attrName>ppt_x</p:attrName>
                                        </p:attrNameLst>
                                      </p:cBhvr>
                                      <p:tavLst>
                                        <p:tav tm="0">
                                          <p:val>
                                            <p:strVal val="#ppt_x"/>
                                          </p:val>
                                        </p:tav>
                                        <p:tav tm="100000">
                                          <p:val>
                                            <p:strVal val="#ppt_x"/>
                                          </p:val>
                                        </p:tav>
                                      </p:tavLst>
                                    </p:anim>
                                    <p:anim calcmode="lin" valueType="num">
                                      <p:cBhvr>
                                        <p:cTn id="9"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ảnh chụp màn hình, vẽ&#10;&#10;Mô tả được tạo tự động">
            <a:extLst>
              <a:ext uri="{FF2B5EF4-FFF2-40B4-BE49-F238E27FC236}">
                <a16:creationId xmlns:a16="http://schemas.microsoft.com/office/drawing/2014/main" id="{335403DC-E878-49ED-8249-C29B5BF682E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9296" t="4275" r="58719" b="40442"/>
          <a:stretch/>
        </p:blipFill>
        <p:spPr>
          <a:xfrm>
            <a:off x="0" y="0"/>
            <a:ext cx="12192000" cy="6858000"/>
          </a:xfrm>
        </p:spPr>
      </p:pic>
      <p:pic>
        <p:nvPicPr>
          <p:cNvPr id="10" name="Đồng hồ đếm ngược 10 giây">
            <a:hlinkClick r:id="" action="ppaction://media"/>
            <a:extLst>
              <a:ext uri="{FF2B5EF4-FFF2-40B4-BE49-F238E27FC236}">
                <a16:creationId xmlns:a16="http://schemas.microsoft.com/office/drawing/2014/main" id="{68719250-6C46-4C4C-A02B-54E4A8BED2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54506" y="0"/>
            <a:ext cx="1237494" cy="696090"/>
          </a:xfrm>
          <a:prstGeom prst="rect">
            <a:avLst/>
          </a:prstGeom>
        </p:spPr>
      </p:pic>
      <p:pic>
        <p:nvPicPr>
          <p:cNvPr id="4" name="Kí hiệu sách - viết">
            <a:extLst>
              <a:ext uri="{FF2B5EF4-FFF2-40B4-BE49-F238E27FC236}">
                <a16:creationId xmlns:a16="http://schemas.microsoft.com/office/drawing/2014/main" id="{F88AEFA3-FEC1-4EA9-8D48-9E250CEA8E5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3311" y="41202"/>
            <a:ext cx="1069471" cy="1463040"/>
          </a:xfrm>
          <a:prstGeom prst="rect">
            <a:avLst/>
          </a:prstGeom>
        </p:spPr>
      </p:pic>
      <p:pic>
        <p:nvPicPr>
          <p:cNvPr id="13" name="Picture 1">
            <a:extLst>
              <a:ext uri="{FF2B5EF4-FFF2-40B4-BE49-F238E27FC236}">
                <a16:creationId xmlns:a16="http://schemas.microsoft.com/office/drawing/2014/main" id="{A4F02CE1-9C70-4B18-AB68-BE89AA46B2C7}"/>
              </a:ext>
            </a:extLst>
          </p:cNvPr>
          <p:cNvPicPr>
            <a:picLocks noChangeAspect="1"/>
          </p:cNvPicPr>
          <p:nvPr/>
        </p:nvPicPr>
        <p:blipFill rotWithShape="1">
          <a:blip r:embed="rId8"/>
          <a:srcRect t="947" b="1124"/>
          <a:stretch/>
        </p:blipFill>
        <p:spPr>
          <a:xfrm>
            <a:off x="939668" y="3060290"/>
            <a:ext cx="10559845" cy="2898058"/>
          </a:xfrm>
          <a:prstGeom prst="rect">
            <a:avLst/>
          </a:prstGeom>
        </p:spPr>
      </p:pic>
    </p:spTree>
    <p:extLst>
      <p:ext uri="{BB962C8B-B14F-4D97-AF65-F5344CB8AC3E}">
        <p14:creationId xmlns:p14="http://schemas.microsoft.com/office/powerpoint/2010/main" val="39969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E2FB-CBD3-49C3-A8CC-99D655244A9F}"/>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35FAAA32-22A2-4C39-B012-FAFD491DE9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16798"/>
          </a:xfrm>
        </p:spPr>
      </p:pic>
      <p:pic>
        <p:nvPicPr>
          <p:cNvPr id="6" name="Kí hiệu sách - viết">
            <a:extLst>
              <a:ext uri="{FF2B5EF4-FFF2-40B4-BE49-F238E27FC236}">
                <a16:creationId xmlns:a16="http://schemas.microsoft.com/office/drawing/2014/main" id="{1BDC4CEC-4A3A-43D8-8A29-D57292B71A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3311" y="41202"/>
            <a:ext cx="1069471" cy="1463040"/>
          </a:xfrm>
          <a:prstGeom prst="rect">
            <a:avLst/>
          </a:prstGeom>
        </p:spPr>
      </p:pic>
      <p:sp>
        <p:nvSpPr>
          <p:cNvPr id="12" name="Rectangle 11">
            <a:extLst>
              <a:ext uri="{FF2B5EF4-FFF2-40B4-BE49-F238E27FC236}">
                <a16:creationId xmlns:a16="http://schemas.microsoft.com/office/drawing/2014/main" id="{F56CF35E-7827-4B17-83FF-76795489F9D1}"/>
              </a:ext>
            </a:extLst>
          </p:cNvPr>
          <p:cNvSpPr/>
          <p:nvPr/>
        </p:nvSpPr>
        <p:spPr>
          <a:xfrm>
            <a:off x="2807459" y="121028"/>
            <a:ext cx="6961663" cy="1569660"/>
          </a:xfrm>
          <a:prstGeom prst="rect">
            <a:avLst/>
          </a:prstGeom>
          <a:solidFill>
            <a:schemeClr val="bg2"/>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2700">
                  <a:solidFill>
                    <a:srgbClr val="5B9BD5"/>
                  </a:solidFill>
                  <a:prstDash val="solid"/>
                </a:ln>
                <a:solidFill>
                  <a:srgbClr val="7030A0"/>
                </a:solidFill>
                <a:effectLst/>
                <a:uLnTx/>
                <a:uFillTx/>
                <a:latin typeface="VNI-Avo" pitchFamily="2" charset="0"/>
                <a:ea typeface="+mn-ea"/>
                <a:cs typeface="+mn-cs"/>
              </a:rPr>
              <a:t>Taäp</a:t>
            </a:r>
            <a:r>
              <a:rPr kumimoji="0" lang="en-US" sz="9600" b="1" i="0" u="none" strike="noStrike" kern="1200" cap="none" spc="0" normalizeH="0" baseline="0" noProof="0" dirty="0">
                <a:ln w="12700">
                  <a:solidFill>
                    <a:srgbClr val="5B9BD5"/>
                  </a:solidFill>
                  <a:prstDash val="solid"/>
                </a:ln>
                <a:solidFill>
                  <a:srgbClr val="7030A0"/>
                </a:solidFill>
                <a:effectLst/>
                <a:uLnTx/>
                <a:uFillTx/>
                <a:latin typeface="VNI-Avo" pitchFamily="2" charset="0"/>
                <a:ea typeface="+mn-ea"/>
                <a:cs typeface="+mn-cs"/>
              </a:rPr>
              <a:t> </a:t>
            </a:r>
            <a:r>
              <a:rPr kumimoji="0" lang="en-US" sz="9600" b="1" i="0" u="none" strike="noStrike" kern="1200" cap="none" spc="0" normalizeH="0" baseline="0" noProof="0" dirty="0" err="1">
                <a:ln w="12700">
                  <a:solidFill>
                    <a:srgbClr val="5B9BD5"/>
                  </a:solidFill>
                  <a:prstDash val="solid"/>
                </a:ln>
                <a:solidFill>
                  <a:srgbClr val="7030A0"/>
                </a:solidFill>
                <a:effectLst/>
                <a:uLnTx/>
                <a:uFillTx/>
                <a:latin typeface="VNI-Avo" pitchFamily="2" charset="0"/>
                <a:ea typeface="+mn-ea"/>
                <a:cs typeface="+mn-cs"/>
              </a:rPr>
              <a:t>vieát</a:t>
            </a:r>
            <a:endParaRPr kumimoji="0" lang="en-US" sz="8000" b="1" i="0" u="none" strike="noStrike" kern="1200" cap="none" spc="0" normalizeH="0" baseline="0" noProof="0" dirty="0">
              <a:ln w="12700">
                <a:solidFill>
                  <a:srgbClr val="5B9BD5"/>
                </a:solidFill>
                <a:prstDash val="solid"/>
              </a:ln>
              <a:solidFill>
                <a:srgbClr val="7030A0"/>
              </a:solidFill>
              <a:effectLst/>
              <a:uLnTx/>
              <a:uFillTx/>
              <a:latin typeface="VNI-Avo" pitchFamily="2" charset="0"/>
              <a:ea typeface="+mn-ea"/>
              <a:cs typeface="+mn-cs"/>
            </a:endParaRPr>
          </a:p>
        </p:txBody>
      </p:sp>
      <p:pic>
        <p:nvPicPr>
          <p:cNvPr id="13" name="Tập viết - oi">
            <a:hlinkClick r:id="" action="ppaction://media"/>
            <a:extLst>
              <a:ext uri="{FF2B5EF4-FFF2-40B4-BE49-F238E27FC236}">
                <a16:creationId xmlns:a16="http://schemas.microsoft.com/office/drawing/2014/main" id="{DEBFD751-D853-4250-B0AD-4841D5D4B8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20123" y="1934785"/>
            <a:ext cx="6551754" cy="4843389"/>
          </a:xfrm>
          <a:prstGeom prst="rect">
            <a:avLst/>
          </a:prstGeom>
        </p:spPr>
      </p:pic>
    </p:spTree>
    <p:extLst>
      <p:ext uri="{BB962C8B-B14F-4D97-AF65-F5344CB8AC3E}">
        <p14:creationId xmlns:p14="http://schemas.microsoft.com/office/powerpoint/2010/main" val="115801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8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CA4C6-69D1-4C56-B92B-0ABF59738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19561"/>
          </a:xfrm>
          <a:prstGeom prst="rect">
            <a:avLst/>
          </a:prstGeom>
        </p:spPr>
      </p:pic>
      <p:sp>
        <p:nvSpPr>
          <p:cNvPr id="3" name="Cloud 2">
            <a:extLst>
              <a:ext uri="{FF2B5EF4-FFF2-40B4-BE49-F238E27FC236}">
                <a16:creationId xmlns:a16="http://schemas.microsoft.com/office/drawing/2014/main" id="{5E0C1FFF-329F-48F3-B0F4-A945A4371202}"/>
              </a:ext>
            </a:extLst>
          </p:cNvPr>
          <p:cNvSpPr/>
          <p:nvPr/>
        </p:nvSpPr>
        <p:spPr>
          <a:xfrm>
            <a:off x="1239518" y="1200337"/>
            <a:ext cx="5892802" cy="1066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b="1">
                <a:solidFill>
                  <a:srgbClr val="FF0000"/>
                </a:solidFill>
                <a:latin typeface="VNI-Avo" pitchFamily="2" charset="0"/>
              </a:rPr>
              <a:t>CHUÛ ÑEÀ 8</a:t>
            </a:r>
            <a:endParaRPr lang="en-US" sz="5400" b="1">
              <a:solidFill>
                <a:srgbClr val="FF0000"/>
              </a:solidFill>
              <a:latin typeface="VNI-Avo" pitchFamily="2" charset="0"/>
            </a:endParaRPr>
          </a:p>
        </p:txBody>
      </p:sp>
      <p:sp>
        <p:nvSpPr>
          <p:cNvPr id="5" name="Star: 12 Points 4">
            <a:extLst>
              <a:ext uri="{FF2B5EF4-FFF2-40B4-BE49-F238E27FC236}">
                <a16:creationId xmlns:a16="http://schemas.microsoft.com/office/drawing/2014/main" id="{35C7B6DE-B600-4073-9C28-3A3DFB67F09A}"/>
              </a:ext>
            </a:extLst>
          </p:cNvPr>
          <p:cNvSpPr/>
          <p:nvPr/>
        </p:nvSpPr>
        <p:spPr>
          <a:xfrm>
            <a:off x="609600" y="2343257"/>
            <a:ext cx="11846560" cy="3756910"/>
          </a:xfrm>
          <a:prstGeom prst="star12">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vi-VN" sz="4800" b="1">
                <a:ln w="0"/>
                <a:solidFill>
                  <a:schemeClr val="accent1"/>
                </a:solidFill>
                <a:effectLst>
                  <a:outerShdw blurRad="38100" dist="25400" dir="5400000" algn="ctr" rotWithShape="0">
                    <a:srgbClr val="6E747A">
                      <a:alpha val="43000"/>
                    </a:srgbClr>
                  </a:outerShdw>
                </a:effectLst>
                <a:latin typeface="VNI-Avo" pitchFamily="2" charset="0"/>
              </a:rPr>
              <a:t>ÑOÀ CHÔI – TROØ CHÔI</a:t>
            </a:r>
            <a:endParaRPr lang="en-US" sz="4800" b="1">
              <a:ln w="0"/>
              <a:solidFill>
                <a:schemeClr val="accent1"/>
              </a:solidFill>
              <a:effectLst>
                <a:outerShdw blurRad="38100" dist="25400" dir="5400000" algn="ctr" rotWithShape="0">
                  <a:srgbClr val="6E747A">
                    <a:alpha val="43000"/>
                  </a:srgbClr>
                </a:outerShdw>
              </a:effectLst>
              <a:latin typeface="VNI-Avo" pitchFamily="2" charset="0"/>
            </a:endParaRPr>
          </a:p>
        </p:txBody>
      </p:sp>
      <p:sp>
        <p:nvSpPr>
          <p:cNvPr id="6" name="TextBox 5">
            <a:extLst>
              <a:ext uri="{FF2B5EF4-FFF2-40B4-BE49-F238E27FC236}">
                <a16:creationId xmlns:a16="http://schemas.microsoft.com/office/drawing/2014/main" id="{FC5E5FB0-8045-4047-B28F-B708D97FFDAB}"/>
              </a:ext>
            </a:extLst>
          </p:cNvPr>
          <p:cNvSpPr txBox="1"/>
          <p:nvPr/>
        </p:nvSpPr>
        <p:spPr>
          <a:xfrm>
            <a:off x="2817698" y="188813"/>
            <a:ext cx="6556603" cy="954107"/>
          </a:xfrm>
          <a:prstGeom prst="rect">
            <a:avLst/>
          </a:prstGeom>
          <a:noFill/>
        </p:spPr>
        <p:txBody>
          <a:bodyPr wrap="none" rtlCol="0">
            <a:spAutoFit/>
          </a:bodyPr>
          <a:lstStyle/>
          <a:p>
            <a:r>
              <a:rPr lang="vi-VN" sz="2800">
                <a:latin typeface="VNI-Avo" pitchFamily="2" charset="0"/>
              </a:rPr>
              <a:t>Thöù hai ngaøy 26 thaùng 10 naêm 2020</a:t>
            </a:r>
          </a:p>
          <a:p>
            <a:pPr algn="ctr"/>
            <a:r>
              <a:rPr lang="vi-VN" sz="2800">
                <a:latin typeface="VNI-Avo" pitchFamily="2" charset="0"/>
              </a:rPr>
              <a:t>Hoïc vaàn </a:t>
            </a:r>
            <a:endParaRPr lang="en-US" sz="2800">
              <a:latin typeface="VNI-Avo" pitchFamily="2" charset="0"/>
            </a:endParaRPr>
          </a:p>
        </p:txBody>
      </p:sp>
    </p:spTree>
    <p:extLst>
      <p:ext uri="{BB962C8B-B14F-4D97-AF65-F5344CB8AC3E}">
        <p14:creationId xmlns:p14="http://schemas.microsoft.com/office/powerpoint/2010/main" val="1501614388"/>
      </p:ext>
    </p:extLst>
  </p:cSld>
  <p:clrMapOvr>
    <a:masterClrMapping/>
  </p:clrMapOvr>
  <p:transition spd="slow">
    <p:push dir="u"/>
    <p:sndAc>
      <p:stSnd>
        <p:snd r:embed="rId3" name="applause.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ảnh chụp màn hình, vẽ&#10;&#10;Mô tả được tạo tự động">
            <a:extLst>
              <a:ext uri="{FF2B5EF4-FFF2-40B4-BE49-F238E27FC236}">
                <a16:creationId xmlns:a16="http://schemas.microsoft.com/office/drawing/2014/main" id="{335403DC-E878-49ED-8249-C29B5BF682E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9296" t="4275" r="58719" b="40442"/>
          <a:stretch/>
        </p:blipFill>
        <p:spPr>
          <a:xfrm>
            <a:off x="0" y="0"/>
            <a:ext cx="12192000" cy="6858000"/>
          </a:xfrm>
        </p:spPr>
      </p:pic>
      <p:pic>
        <p:nvPicPr>
          <p:cNvPr id="10" name="Đồng hồ đếm ngược 10 giây">
            <a:hlinkClick r:id="" action="ppaction://media"/>
            <a:extLst>
              <a:ext uri="{FF2B5EF4-FFF2-40B4-BE49-F238E27FC236}">
                <a16:creationId xmlns:a16="http://schemas.microsoft.com/office/drawing/2014/main" id="{68719250-6C46-4C4C-A02B-54E4A8BED2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54506" y="0"/>
            <a:ext cx="1237494" cy="696090"/>
          </a:xfrm>
          <a:prstGeom prst="rect">
            <a:avLst/>
          </a:prstGeom>
        </p:spPr>
      </p:pic>
      <p:pic>
        <p:nvPicPr>
          <p:cNvPr id="4" name="Kí hiệu sách - viết">
            <a:extLst>
              <a:ext uri="{FF2B5EF4-FFF2-40B4-BE49-F238E27FC236}">
                <a16:creationId xmlns:a16="http://schemas.microsoft.com/office/drawing/2014/main" id="{F88AEFA3-FEC1-4EA9-8D48-9E250CEA8E5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3311" y="41202"/>
            <a:ext cx="1069471" cy="1463040"/>
          </a:xfrm>
          <a:prstGeom prst="rect">
            <a:avLst/>
          </a:prstGeom>
        </p:spPr>
      </p:pic>
      <p:pic>
        <p:nvPicPr>
          <p:cNvPr id="6" name="Picture 5">
            <a:extLst>
              <a:ext uri="{FF2B5EF4-FFF2-40B4-BE49-F238E27FC236}">
                <a16:creationId xmlns:a16="http://schemas.microsoft.com/office/drawing/2014/main" id="{72023D05-CE3A-4903-AC67-FE48DFCCA7CB}"/>
              </a:ext>
            </a:extLst>
          </p:cNvPr>
          <p:cNvPicPr>
            <a:picLocks noChangeAspect="1"/>
          </p:cNvPicPr>
          <p:nvPr/>
        </p:nvPicPr>
        <p:blipFill rotWithShape="1">
          <a:blip r:embed="rId8"/>
          <a:srcRect t="1110" r="486" b="672"/>
          <a:stretch/>
        </p:blipFill>
        <p:spPr>
          <a:xfrm>
            <a:off x="1013408" y="3060150"/>
            <a:ext cx="10559845" cy="2895155"/>
          </a:xfrm>
          <a:prstGeom prst="rect">
            <a:avLst/>
          </a:prstGeom>
        </p:spPr>
      </p:pic>
    </p:spTree>
    <p:extLst>
      <p:ext uri="{BB962C8B-B14F-4D97-AF65-F5344CB8AC3E}">
        <p14:creationId xmlns:p14="http://schemas.microsoft.com/office/powerpoint/2010/main" val="1411119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087185-9EFD-4784-BB2C-047EB7EC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3" name="Picture 2">
            <a:extLst>
              <a:ext uri="{FF2B5EF4-FFF2-40B4-BE49-F238E27FC236}">
                <a16:creationId xmlns:a16="http://schemas.microsoft.com/office/drawing/2014/main" id="{BC6AF195-FEA7-40D9-A7A7-7D61724CE9CD}"/>
              </a:ext>
            </a:extLst>
          </p:cNvPr>
          <p:cNvPicPr>
            <a:picLocks noChangeAspect="1"/>
          </p:cNvPicPr>
          <p:nvPr/>
        </p:nvPicPr>
        <p:blipFill>
          <a:blip r:embed="rId3"/>
          <a:stretch>
            <a:fillRect/>
          </a:stretch>
        </p:blipFill>
        <p:spPr>
          <a:xfrm>
            <a:off x="1814732" y="0"/>
            <a:ext cx="8046720" cy="5147187"/>
          </a:xfrm>
          <a:prstGeom prst="rect">
            <a:avLst/>
          </a:prstGeom>
        </p:spPr>
      </p:pic>
      <p:pic>
        <p:nvPicPr>
          <p:cNvPr id="2" name="Kí hiệu sách - viết">
            <a:extLst>
              <a:ext uri="{FF2B5EF4-FFF2-40B4-BE49-F238E27FC236}">
                <a16:creationId xmlns:a16="http://schemas.microsoft.com/office/drawing/2014/main" id="{C51E26D8-6134-4037-919B-DF1F5FE0C9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069471" cy="1463040"/>
          </a:xfrm>
          <a:prstGeom prst="rect">
            <a:avLst/>
          </a:prstGeom>
        </p:spPr>
      </p:pic>
      <p:pic>
        <p:nvPicPr>
          <p:cNvPr id="7" name="Picture 1">
            <a:extLst>
              <a:ext uri="{FF2B5EF4-FFF2-40B4-BE49-F238E27FC236}">
                <a16:creationId xmlns:a16="http://schemas.microsoft.com/office/drawing/2014/main" id="{688427C1-4034-4331-852B-E53B70C3358F}"/>
              </a:ext>
            </a:extLst>
          </p:cNvPr>
          <p:cNvPicPr>
            <a:picLocks noChangeAspect="1"/>
          </p:cNvPicPr>
          <p:nvPr/>
        </p:nvPicPr>
        <p:blipFill rotWithShape="1">
          <a:blip r:embed="rId5"/>
          <a:srcRect l="82" t="798" r="307" b="2585"/>
          <a:stretch/>
        </p:blipFill>
        <p:spPr>
          <a:xfrm>
            <a:off x="0" y="5102943"/>
            <a:ext cx="12192000" cy="1710813"/>
          </a:xfrm>
          <a:prstGeom prst="rect">
            <a:avLst/>
          </a:prstGeom>
        </p:spPr>
      </p:pic>
    </p:spTree>
    <p:extLst>
      <p:ext uri="{BB962C8B-B14F-4D97-AF65-F5344CB8AC3E}">
        <p14:creationId xmlns:p14="http://schemas.microsoft.com/office/powerpoint/2010/main" val="21944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pPr defTabSz="1219170"/>
            <a:r>
              <a:rPr lang="en-US" sz="5333"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 y="34631"/>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063367" y="3234172"/>
            <a:ext cx="2686845" cy="201513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2941263" y="2171694"/>
            <a:ext cx="2405117" cy="180383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74249" y="4391608"/>
            <a:ext cx="1532579" cy="14444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2"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84071" y="4387331"/>
            <a:ext cx="2835187" cy="2126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3"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905986" y="2980194"/>
            <a:ext cx="2602169" cy="19516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13883" y="-130427"/>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3942" y="-15274"/>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2575451" y="4601374"/>
            <a:ext cx="1529647" cy="2039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602548" y="3203512"/>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3749563" y="3250539"/>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260871" y="2492426"/>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419951" y="2496771"/>
            <a:ext cx="6350000" cy="560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3.61111E-6 9.87654E-7 L -0.01927 -0.09074 C -0.02309 -0.10895 -0.01927 -0.12994 -0.01111 -0.14908 C 0.00052 -0.1713 0.01493 -0.18364 0.03195 -0.18642 L 0.10816 -0.20833 " pathEditMode="relative" rAng="17760000" ptsTypes="AAAAA">
                                      <p:cBhvr>
                                        <p:cTn id="21" dur="500" fill="hold"/>
                                        <p:tgtEl>
                                          <p:spTgt spid="58"/>
                                        </p:tgtEl>
                                        <p:attrNameLst>
                                          <p:attrName>ppt_x</p:attrName>
                                          <p:attrName>ppt_y</p:attrName>
                                        </p:attrNameLst>
                                      </p:cBhvr>
                                      <p:rCtr x="3247" y="-12284"/>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11927 -0.29136 L 0.26667 -0.43858 " pathEditMode="relative" rAng="0" ptsTypes="AA">
                                      <p:cBhvr>
                                        <p:cTn id="25" dur="500" fill="hold"/>
                                        <p:tgtEl>
                                          <p:spTgt spid="58"/>
                                        </p:tgtEl>
                                        <p:attrNameLst>
                                          <p:attrName>ppt_x</p:attrName>
                                          <p:attrName>ppt_y</p:attrName>
                                        </p:attrNameLst>
                                      </p:cBhvr>
                                      <p:rCtr x="7361" y="-7377"/>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26667 -0.43858 L 0.46025 -0.55216 " pathEditMode="relative" rAng="0" ptsTypes="AA">
                                      <p:cBhvr>
                                        <p:cTn id="29" dur="500" fill="hold"/>
                                        <p:tgtEl>
                                          <p:spTgt spid="58"/>
                                        </p:tgtEl>
                                        <p:attrNameLst>
                                          <p:attrName>ppt_x</p:attrName>
                                          <p:attrName>ppt_y</p:attrName>
                                        </p:attrNameLst>
                                      </p:cBhvr>
                                      <p:rCtr x="9670" y="-5679"/>
                                    </p:animMotion>
                                  </p:childTnLst>
                                </p:cTn>
                              </p:par>
                            </p:childTnLst>
                          </p:cTn>
                        </p:par>
                        <p:par>
                          <p:cTn id="30" fill="hold">
                            <p:stCondLst>
                              <p:cond delay="500"/>
                            </p:stCondLst>
                            <p:childTnLst>
                              <p:par>
                                <p:cTn id="31" presetID="38" presetClass="path" presetSubtype="0" accel="50000" decel="50000" fill="hold" nodeType="afterEffect">
                                  <p:stCondLst>
                                    <p:cond delay="0"/>
                                  </p:stCondLst>
                                  <p:childTnLst>
                                    <p:animMotion origin="layout" path="M 0.33941 -0.65154 L 0.33507 -0.55278 L 0.33108 -0.65154 L 0.32691 -0.55278 L 0.32275 -0.65154 L 0.31875 -0.55278 L 0.31441 -0.65154 L 0.31042 -0.55278 L 0.30608 -0.65154 L 0.30174 -0.55278 L 0.29775 -0.65154 L 0.29358 -0.55278 L 0.28959 -0.65154 L 0.28542 -0.55278 L 0.28108 -0.65154 L 0.27709 -0.55278 L 0.27275 -0.65154 " pathEditMode="relative" rAng="0" ptsTypes="AAAAAAAAAAAAAAAAA">
                                      <p:cBhvr>
                                        <p:cTn id="32" dur="3000" fill="hold"/>
                                        <p:tgtEl>
                                          <p:spTgt spid="58"/>
                                        </p:tgtEl>
                                        <p:attrNameLst>
                                          <p:attrName>ppt_x</p:attrName>
                                          <p:attrName>ppt_y</p:attrName>
                                        </p:attrNameLst>
                                      </p:cBhvr>
                                      <p:rCtr x="-3333" y="4938"/>
                                    </p:animMotion>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xit"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xit" presetSubtype="0" fill="hold" nodeType="withEffect">
                                  <p:stCondLst>
                                    <p:cond delay="500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1" nodeType="withEffect">
                                  <p:stCondLst>
                                    <p:cond delay="500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37" presetClass="path" presetSubtype="0" accel="50000" decel="50000" fill="hold" nodeType="clickEffect">
                                  <p:stCondLst>
                                    <p:cond delay="0"/>
                                  </p:stCondLst>
                                  <p:childTnLst>
                                    <p:animMotion origin="layout" path="M -0.0092 -0.13271 L 0.05348 -0.21481 C 0.06719 -0.23271 0.08785 -0.24598 0.1106 -0.25216 C 0.13629 -0.25987 0.15747 -0.25802 0.17223 -0.24814 L 0.24792 -0.20524 " pathEditMode="relative" rAng="21060000" ptsTypes="AAAAA">
                                      <p:cBhvr>
                                        <p:cTn id="49" dur="1000" fill="hold"/>
                                        <p:tgtEl>
                                          <p:spTgt spid="26"/>
                                        </p:tgtEl>
                                        <p:attrNameLst>
                                          <p:attrName>ppt_x</p:attrName>
                                          <p:attrName>ppt_y</p:attrName>
                                        </p:attrNameLst>
                                      </p:cBhvr>
                                      <p:rCtr x="12483" y="-7840"/>
                                    </p:animMotion>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0.24792 -0.20524 L 0.39896 -0.41728 " pathEditMode="relative" rAng="0" ptsTypes="AA">
                                      <p:cBhvr>
                                        <p:cTn id="53" dur="1000" fill="hold"/>
                                        <p:tgtEl>
                                          <p:spTgt spid="26"/>
                                        </p:tgtEl>
                                        <p:attrNameLst>
                                          <p:attrName>ppt_x</p:attrName>
                                          <p:attrName>ppt_y</p:attrName>
                                        </p:attrNameLst>
                                      </p:cBhvr>
                                      <p:rCtr x="7552" y="-10617"/>
                                    </p:animMotion>
                                  </p:childTnLst>
                                </p:cTn>
                              </p:par>
                            </p:childTnLst>
                          </p:cTn>
                        </p:par>
                      </p:childTnLst>
                    </p:cTn>
                  </p:par>
                  <p:par>
                    <p:cTn id="54" fill="hold">
                      <p:stCondLst>
                        <p:cond delay="indefinite"/>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39896 -0.41728 L 0.49653 -0.62592 " pathEditMode="relative" rAng="0" ptsTypes="AA">
                                      <p:cBhvr>
                                        <p:cTn id="57" dur="1000" fill="hold"/>
                                        <p:tgtEl>
                                          <p:spTgt spid="26"/>
                                        </p:tgtEl>
                                        <p:attrNameLst>
                                          <p:attrName>ppt_x</p:attrName>
                                          <p:attrName>ppt_y</p:attrName>
                                        </p:attrNameLst>
                                      </p:cBhvr>
                                      <p:rCtr x="4878" y="-10432"/>
                                    </p:animMotion>
                                  </p:childTnLst>
                                </p:cTn>
                              </p:par>
                            </p:childTnLst>
                          </p:cTn>
                        </p:par>
                        <p:par>
                          <p:cTn id="58" fill="hold">
                            <p:stCondLst>
                              <p:cond delay="1000"/>
                            </p:stCondLst>
                            <p:childTnLst>
                              <p:par>
                                <p:cTn id="59" presetID="45" presetClass="path" presetSubtype="0" accel="50000" decel="50000" fill="hold" nodeType="afterEffect">
                                  <p:stCondLst>
                                    <p:cond delay="0"/>
                                  </p:stCondLst>
                                  <p:childTnLst>
                                    <p:animMotion origin="layout" path="M 0.3342 -0.62129 L 0.34496 -0.62129 C 0.35 -0.62129 0.35573 -0.63611 0.36094 -0.63858 C 0.36458 -0.63858 0.3717 -0.62469 0.37482 -0.62469 C 0.37934 -0.62469 0.38368 -0.62901 0.39201 -0.62901 L 0.39774 -0.79321 L 0.40417 -0.59475 L 0.4118 -0.62129 L 0.41805 -0.62901 L 0.43351 -0.62253 C 0.44045 -0.62561 0.44618 -0.6395 0.45312 -0.64475 C 0.45573 -0.64598 0.46146 -0.64691 0.46528 -0.64475 C 0.4691 -0.64259 0.47239 -0.62777 0.47361 -0.62654 C 0.47552 -0.62253 0.47986 -0.62654 0.48246 -0.62469 L 0.48628 -0.62129 L 0.4934 -0.62129 " pathEditMode="relative" rAng="0" ptsTypes="AAAAAAAAAAAAAAAA">
                                      <p:cBhvr>
                                        <p:cTn id="60" dur="1000" fill="hold"/>
                                        <p:tgtEl>
                                          <p:spTgt spid="26"/>
                                        </p:tgtEl>
                                        <p:attrNameLst>
                                          <p:attrName>ppt_x</p:attrName>
                                          <p:attrName>ppt_y</p:attrName>
                                        </p:attrNameLst>
                                      </p:cBhvr>
                                      <p:rCtr x="7951" y="-7284"/>
                                    </p:animMotion>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xit" presetSubtype="0" fill="hold" nodeType="withEffect">
                                  <p:stCondLst>
                                    <p:cond delay="5000"/>
                                  </p:stCondLst>
                                  <p:childTnLst>
                                    <p:set>
                                      <p:cBhvr>
                                        <p:cTn id="68" dur="1" fill="hold">
                                          <p:stCondLst>
                                            <p:cond delay="0"/>
                                          </p:stCondLst>
                                        </p:cTn>
                                        <p:tgtEl>
                                          <p:spTgt spid="32"/>
                                        </p:tgtEl>
                                        <p:attrNameLst>
                                          <p:attrName>style.visibility</p:attrName>
                                        </p:attrNameLst>
                                      </p:cBhvr>
                                      <p:to>
                                        <p:strVal val="hidden"/>
                                      </p:to>
                                    </p:set>
                                  </p:childTnLst>
                                </p:cTn>
                              </p:par>
                              <p:par>
                                <p:cTn id="69" presetID="1" presetClass="exit" presetSubtype="0" fill="hold" grpId="1" nodeType="withEffect">
                                  <p:stCondLst>
                                    <p:cond delay="5000"/>
                                  </p:stCondLst>
                                  <p:childTnLst>
                                    <p:set>
                                      <p:cBhvr>
                                        <p:cTn id="70" dur="1" fill="hold">
                                          <p:stCondLst>
                                            <p:cond delay="0"/>
                                          </p:stCondLst>
                                        </p:cTn>
                                        <p:tgtEl>
                                          <p:spTgt spid="29"/>
                                        </p:tgtEl>
                                        <p:attrNameLst>
                                          <p:attrName>style.visibility</p:attrName>
                                        </p:attrNameLst>
                                      </p:cBhvr>
                                      <p:to>
                                        <p:strVal val="hidden"/>
                                      </p:to>
                                    </p:set>
                                  </p:childTnLst>
                                </p:cTn>
                              </p:par>
                              <p:par>
                                <p:cTn id="71" presetID="1" presetClass="exit" presetSubtype="0" fill="hold" nodeType="withEffect">
                                  <p:stCondLst>
                                    <p:cond delay="500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8000" y="4106178"/>
            <a:ext cx="8534400" cy="1898084"/>
          </a:xfrm>
          <a:prstGeom prst="rect">
            <a:avLst/>
          </a:prstGeom>
          <a:noFill/>
        </p:spPr>
        <p:txBody>
          <a:bodyPr wrap="square" rtlCol="0">
            <a:spAutoFit/>
          </a:bodyPr>
          <a:lstStyle/>
          <a:p>
            <a:pPr algn="ctr" defTabSz="1219170"/>
            <a:r>
              <a:rPr lang="en-US" sz="5867" b="1" dirty="0" err="1">
                <a:solidFill>
                  <a:srgbClr val="002060"/>
                </a:solidFill>
                <a:latin typeface="Arial" panose="020B0604020202020204" pitchFamily="34" charset="0"/>
                <a:cs typeface="Arial" panose="020B0604020202020204" pitchFamily="34" charset="0"/>
              </a:rPr>
              <a:t>Tiếng</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nào</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có</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vần</a:t>
            </a:r>
            <a:r>
              <a:rPr lang="en-US" sz="5867" b="1" dirty="0">
                <a:solidFill>
                  <a:srgbClr val="002060"/>
                </a:solidFill>
                <a:latin typeface="Arial" panose="020B0604020202020204" pitchFamily="34" charset="0"/>
                <a:cs typeface="Arial" panose="020B0604020202020204" pitchFamily="34" charset="0"/>
              </a:rPr>
              <a:t> </a:t>
            </a:r>
            <a:r>
              <a:rPr lang="en-US" sz="5867" b="1" dirty="0">
                <a:solidFill>
                  <a:srgbClr val="FF0000"/>
                </a:solidFill>
                <a:latin typeface="Arial" panose="020B0604020202020204" pitchFamily="34" charset="0"/>
                <a:cs typeface="Arial" panose="020B0604020202020204" pitchFamily="34" charset="0"/>
              </a:rPr>
              <a:t>oi</a:t>
            </a:r>
            <a:r>
              <a:rPr lang="en-US" sz="5867" b="1" dirty="0">
                <a:solidFill>
                  <a:srgbClr val="002060"/>
                </a:solidFill>
                <a:latin typeface="Arial" panose="020B0604020202020204" pitchFamily="34" charset="0"/>
                <a:cs typeface="Arial" panose="020B0604020202020204" pitchFamily="34" charset="0"/>
              </a:rPr>
              <a:t>:</a:t>
            </a:r>
          </a:p>
          <a:p>
            <a:pPr algn="ctr" defTabSz="1219170"/>
            <a:r>
              <a:rPr lang="en-US" sz="5867" b="1" dirty="0" err="1">
                <a:solidFill>
                  <a:srgbClr val="008000"/>
                </a:solidFill>
                <a:latin typeface="Arial" panose="020B0604020202020204" pitchFamily="34" charset="0"/>
                <a:cs typeface="Arial" panose="020B0604020202020204" pitchFamily="34" charset="0"/>
              </a:rPr>
              <a:t>nhà</a:t>
            </a:r>
            <a:r>
              <a:rPr lang="en-US" sz="5867" b="1" dirty="0">
                <a:solidFill>
                  <a:srgbClr val="008000"/>
                </a:solidFill>
                <a:latin typeface="Arial" panose="020B0604020202020204" pitchFamily="34" charset="0"/>
                <a:cs typeface="Arial" panose="020B0604020202020204" pitchFamily="34" charset="0"/>
              </a:rPr>
              <a:t> </a:t>
            </a:r>
            <a:r>
              <a:rPr lang="en-US" sz="5867" b="1" dirty="0" err="1">
                <a:solidFill>
                  <a:srgbClr val="008000"/>
                </a:solidFill>
                <a:latin typeface="Arial" panose="020B0604020202020204" pitchFamily="34" charset="0"/>
                <a:cs typeface="Arial" panose="020B0604020202020204" pitchFamily="34" charset="0"/>
              </a:rPr>
              <a:t>ngói</a:t>
            </a:r>
            <a:endParaRPr lang="en-US" sz="5867"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4271209" y="466612"/>
            <a:ext cx="4165600" cy="1733680"/>
          </a:xfrm>
          <a:prstGeom prst="rect">
            <a:avLst/>
          </a:prstGeom>
          <a:noFill/>
        </p:spPr>
        <p:txBody>
          <a:bodyPr wrap="square" rtlCol="0">
            <a:spAutoFit/>
          </a:bodyPr>
          <a:lstStyle/>
          <a:p>
            <a:pPr algn="ctr" defTabSz="1219170"/>
            <a:r>
              <a:rPr lang="en-US" sz="10666" b="1" dirty="0" err="1">
                <a:solidFill>
                  <a:srgbClr val="008000"/>
                </a:solidFill>
                <a:latin typeface="Arial" panose="020B0604020202020204" pitchFamily="34" charset="0"/>
                <a:cs typeface="Arial" panose="020B0604020202020204" pitchFamily="34" charset="0"/>
              </a:rPr>
              <a:t>ngói</a:t>
            </a:r>
            <a:endParaRPr lang="en-US" sz="3733" b="1" dirty="0">
              <a:solidFill>
                <a:srgbClr val="008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11200" y="4263482"/>
            <a:ext cx="8315619" cy="1898084"/>
          </a:xfrm>
          <a:prstGeom prst="rect">
            <a:avLst/>
          </a:prstGeom>
          <a:noFill/>
        </p:spPr>
        <p:txBody>
          <a:bodyPr wrap="square" rtlCol="0">
            <a:spAutoFit/>
          </a:bodyPr>
          <a:lstStyle/>
          <a:p>
            <a:pPr algn="ctr" defTabSz="1219170"/>
            <a:r>
              <a:rPr lang="en-US" sz="5867" b="1" dirty="0" err="1">
                <a:solidFill>
                  <a:srgbClr val="002060"/>
                </a:solidFill>
                <a:latin typeface="Arial" panose="020B0604020202020204" pitchFamily="34" charset="0"/>
                <a:cs typeface="Arial" panose="020B0604020202020204" pitchFamily="34" charset="0"/>
              </a:rPr>
              <a:t>Tiếng</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nào</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có</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vần</a:t>
            </a:r>
            <a:r>
              <a:rPr lang="en-US" sz="5867" b="1" dirty="0">
                <a:solidFill>
                  <a:srgbClr val="002060"/>
                </a:solidFill>
                <a:latin typeface="Arial" panose="020B0604020202020204" pitchFamily="34" charset="0"/>
                <a:cs typeface="Arial" panose="020B0604020202020204" pitchFamily="34" charset="0"/>
              </a:rPr>
              <a:t> </a:t>
            </a:r>
            <a:r>
              <a:rPr lang="en-US" sz="5867" b="1" dirty="0">
                <a:solidFill>
                  <a:srgbClr val="FF0000"/>
                </a:solidFill>
                <a:latin typeface="Arial" panose="020B0604020202020204" pitchFamily="34" charset="0"/>
                <a:cs typeface="Arial" panose="020B0604020202020204" pitchFamily="34" charset="0"/>
              </a:rPr>
              <a:t>ai</a:t>
            </a:r>
            <a:r>
              <a:rPr lang="en-US" sz="5867" b="1" dirty="0">
                <a:solidFill>
                  <a:srgbClr val="002060"/>
                </a:solidFill>
                <a:latin typeface="Arial" panose="020B0604020202020204" pitchFamily="34" charset="0"/>
                <a:cs typeface="Arial" panose="020B0604020202020204" pitchFamily="34" charset="0"/>
              </a:rPr>
              <a:t>:</a:t>
            </a:r>
          </a:p>
          <a:p>
            <a:pPr algn="ctr" defTabSz="1219170"/>
            <a:r>
              <a:rPr lang="en-US" sz="5867" b="1" dirty="0" err="1">
                <a:solidFill>
                  <a:srgbClr val="008000"/>
                </a:solidFill>
                <a:latin typeface="Arial" panose="020B0604020202020204" pitchFamily="34" charset="0"/>
                <a:cs typeface="Arial" panose="020B0604020202020204" pitchFamily="34" charset="0"/>
              </a:rPr>
              <a:t>bé</a:t>
            </a:r>
            <a:r>
              <a:rPr lang="en-US" sz="5867" b="1" dirty="0">
                <a:solidFill>
                  <a:srgbClr val="008000"/>
                </a:solidFill>
                <a:latin typeface="Arial" panose="020B0604020202020204" pitchFamily="34" charset="0"/>
                <a:cs typeface="Arial" panose="020B0604020202020204" pitchFamily="34" charset="0"/>
              </a:rPr>
              <a:t> </a:t>
            </a:r>
            <a:r>
              <a:rPr lang="en-US" sz="5867" b="1" dirty="0" err="1">
                <a:solidFill>
                  <a:srgbClr val="008000"/>
                </a:solidFill>
                <a:latin typeface="Arial" panose="020B0604020202020204" pitchFamily="34" charset="0"/>
                <a:cs typeface="Arial" panose="020B0604020202020204" pitchFamily="34" charset="0"/>
              </a:rPr>
              <a:t>gái</a:t>
            </a:r>
            <a:endParaRPr lang="en-US" sz="5867" b="1" dirty="0">
              <a:solidFill>
                <a:srgbClr val="008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0D3D403-3610-444F-9DC8-C0EA910EFE7A}"/>
              </a:ext>
            </a:extLst>
          </p:cNvPr>
          <p:cNvSpPr txBox="1"/>
          <p:nvPr/>
        </p:nvSpPr>
        <p:spPr>
          <a:xfrm>
            <a:off x="4271209" y="466612"/>
            <a:ext cx="4165600" cy="1733680"/>
          </a:xfrm>
          <a:prstGeom prst="rect">
            <a:avLst/>
          </a:prstGeom>
          <a:noFill/>
        </p:spPr>
        <p:txBody>
          <a:bodyPr wrap="square" rtlCol="0">
            <a:spAutoFit/>
          </a:bodyPr>
          <a:lstStyle/>
          <a:p>
            <a:pPr algn="ctr" defTabSz="1219170"/>
            <a:r>
              <a:rPr lang="en-US" sz="10666" b="1" dirty="0" err="1">
                <a:solidFill>
                  <a:srgbClr val="008000"/>
                </a:solidFill>
                <a:latin typeface="Arial" panose="020B0604020202020204" pitchFamily="34" charset="0"/>
                <a:cs typeface="Arial" panose="020B0604020202020204" pitchFamily="34" charset="0"/>
              </a:rPr>
              <a:t>gái</a:t>
            </a:r>
            <a:endParaRPr lang="en-US" sz="3733"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3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2781" y="640079"/>
            <a:ext cx="4165600" cy="1446550"/>
          </a:xfrm>
          <a:prstGeom prst="rect">
            <a:avLst/>
          </a:prstGeom>
          <a:noFill/>
        </p:spPr>
        <p:txBody>
          <a:bodyPr wrap="square" rtlCol="0">
            <a:spAutoFit/>
          </a:bodyPr>
          <a:lstStyle/>
          <a:p>
            <a:pPr algn="ctr" defTabSz="1219170"/>
            <a:r>
              <a:rPr lang="en-US" sz="8800" b="1" dirty="0" err="1">
                <a:solidFill>
                  <a:srgbClr val="008000"/>
                </a:solidFill>
                <a:latin typeface="Arial" panose="020B0604020202020204" pitchFamily="34" charset="0"/>
                <a:cs typeface="Arial" panose="020B0604020202020204" pitchFamily="34" charset="0"/>
              </a:rPr>
              <a:t>voi</a:t>
            </a:r>
            <a:endParaRPr lang="en-US" sz="8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157" y="3103958"/>
            <a:ext cx="9739057"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0500" y="4001466"/>
            <a:ext cx="9144000" cy="1898084"/>
          </a:xfrm>
          <a:prstGeom prst="rect">
            <a:avLst/>
          </a:prstGeom>
          <a:noFill/>
        </p:spPr>
        <p:txBody>
          <a:bodyPr wrap="square" rtlCol="0">
            <a:spAutoFit/>
          </a:bodyPr>
          <a:lstStyle/>
          <a:p>
            <a:pPr algn="ctr" defTabSz="1219170"/>
            <a:r>
              <a:rPr lang="en-US" sz="5867" b="1" dirty="0" err="1">
                <a:solidFill>
                  <a:srgbClr val="002060"/>
                </a:solidFill>
                <a:latin typeface="Arial" panose="020B0604020202020204" pitchFamily="34" charset="0"/>
                <a:cs typeface="Arial" panose="020B0604020202020204" pitchFamily="34" charset="0"/>
              </a:rPr>
              <a:t>Tiếng</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nào</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có</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vần</a:t>
            </a:r>
            <a:r>
              <a:rPr lang="en-US" sz="5867" b="1" dirty="0">
                <a:solidFill>
                  <a:srgbClr val="002060"/>
                </a:solidFill>
                <a:latin typeface="Arial" panose="020B0604020202020204" pitchFamily="34" charset="0"/>
                <a:cs typeface="Arial" panose="020B0604020202020204" pitchFamily="34" charset="0"/>
              </a:rPr>
              <a:t> </a:t>
            </a:r>
            <a:r>
              <a:rPr lang="en-US" sz="5867" b="1" dirty="0">
                <a:solidFill>
                  <a:srgbClr val="FF0000"/>
                </a:solidFill>
                <a:latin typeface="Arial" panose="020B0604020202020204" pitchFamily="34" charset="0"/>
                <a:cs typeface="Arial" panose="020B0604020202020204" pitchFamily="34" charset="0"/>
              </a:rPr>
              <a:t>oi</a:t>
            </a:r>
            <a:r>
              <a:rPr lang="en-US" sz="5867" b="1" dirty="0">
                <a:solidFill>
                  <a:srgbClr val="002060"/>
                </a:solidFill>
                <a:latin typeface="Arial" panose="020B0604020202020204" pitchFamily="34" charset="0"/>
                <a:cs typeface="Arial" panose="020B0604020202020204" pitchFamily="34" charset="0"/>
              </a:rPr>
              <a:t>:</a:t>
            </a:r>
          </a:p>
          <a:p>
            <a:pPr algn="ctr" defTabSz="1219170"/>
            <a:r>
              <a:rPr lang="en-US" sz="5867" b="1" dirty="0" err="1">
                <a:solidFill>
                  <a:srgbClr val="008000"/>
                </a:solidFill>
                <a:latin typeface="Arial" panose="020B0604020202020204" pitchFamily="34" charset="0"/>
                <a:cs typeface="Arial" panose="020B0604020202020204" pitchFamily="34" charset="0"/>
              </a:rPr>
              <a:t>ngà</a:t>
            </a:r>
            <a:r>
              <a:rPr lang="en-US" sz="5867" b="1" dirty="0">
                <a:solidFill>
                  <a:srgbClr val="008000"/>
                </a:solidFill>
                <a:latin typeface="Arial" panose="020B0604020202020204" pitchFamily="34" charset="0"/>
                <a:cs typeface="Arial" panose="020B0604020202020204" pitchFamily="34" charset="0"/>
              </a:rPr>
              <a:t> </a:t>
            </a:r>
            <a:r>
              <a:rPr lang="en-US" sz="5867" b="1" dirty="0" err="1">
                <a:solidFill>
                  <a:srgbClr val="008000"/>
                </a:solidFill>
                <a:latin typeface="Arial" panose="020B0604020202020204" pitchFamily="34" charset="0"/>
                <a:cs typeface="Arial" panose="020B0604020202020204" pitchFamily="34" charset="0"/>
              </a:rPr>
              <a:t>voi</a:t>
            </a:r>
            <a:endParaRPr lang="en-US" sz="5867" b="1"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2781" y="640079"/>
            <a:ext cx="4165600" cy="1446550"/>
          </a:xfrm>
          <a:prstGeom prst="rect">
            <a:avLst/>
          </a:prstGeom>
          <a:noFill/>
        </p:spPr>
        <p:txBody>
          <a:bodyPr wrap="square" rtlCol="0">
            <a:spAutoFit/>
          </a:bodyPr>
          <a:lstStyle/>
          <a:p>
            <a:pPr algn="ctr" defTabSz="1219170"/>
            <a:r>
              <a:rPr lang="en-US" sz="8800" b="1" dirty="0" err="1">
                <a:solidFill>
                  <a:srgbClr val="008000"/>
                </a:solidFill>
                <a:latin typeface="Arial" panose="020B0604020202020204" pitchFamily="34" charset="0"/>
                <a:cs typeface="Arial" panose="020B0604020202020204" pitchFamily="34" charset="0"/>
              </a:rPr>
              <a:t>bài</a:t>
            </a:r>
            <a:endParaRPr lang="en-US" sz="8800" b="1" dirty="0">
              <a:solidFill>
                <a:srgbClr val="008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600" y="3116101"/>
            <a:ext cx="9753600"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64993" y="3909614"/>
            <a:ext cx="8331200" cy="1898084"/>
          </a:xfrm>
          <a:prstGeom prst="rect">
            <a:avLst/>
          </a:prstGeom>
          <a:noFill/>
        </p:spPr>
        <p:txBody>
          <a:bodyPr wrap="square" rtlCol="0">
            <a:spAutoFit/>
          </a:bodyPr>
          <a:lstStyle/>
          <a:p>
            <a:pPr algn="ctr" defTabSz="1219170"/>
            <a:r>
              <a:rPr lang="en-US" sz="5867" b="1" dirty="0" err="1">
                <a:solidFill>
                  <a:srgbClr val="002060"/>
                </a:solidFill>
                <a:latin typeface="Arial" panose="020B0604020202020204" pitchFamily="34" charset="0"/>
                <a:cs typeface="Arial" panose="020B0604020202020204" pitchFamily="34" charset="0"/>
              </a:rPr>
              <a:t>Tiếng</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nào</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có</a:t>
            </a:r>
            <a:r>
              <a:rPr lang="en-US" sz="5867" b="1" dirty="0">
                <a:solidFill>
                  <a:srgbClr val="002060"/>
                </a:solidFill>
                <a:latin typeface="Arial" panose="020B0604020202020204" pitchFamily="34" charset="0"/>
                <a:cs typeface="Arial" panose="020B0604020202020204" pitchFamily="34" charset="0"/>
              </a:rPr>
              <a:t> </a:t>
            </a:r>
            <a:r>
              <a:rPr lang="en-US" sz="5867" b="1" dirty="0" err="1">
                <a:solidFill>
                  <a:srgbClr val="002060"/>
                </a:solidFill>
                <a:latin typeface="Arial" panose="020B0604020202020204" pitchFamily="34" charset="0"/>
                <a:cs typeface="Arial" panose="020B0604020202020204" pitchFamily="34" charset="0"/>
              </a:rPr>
              <a:t>vần</a:t>
            </a:r>
            <a:r>
              <a:rPr lang="en-US" sz="5867" b="1" dirty="0">
                <a:solidFill>
                  <a:srgbClr val="008000"/>
                </a:solidFill>
                <a:latin typeface="Arial" panose="020B0604020202020204" pitchFamily="34" charset="0"/>
                <a:cs typeface="Arial" panose="020B0604020202020204" pitchFamily="34" charset="0"/>
              </a:rPr>
              <a:t> </a:t>
            </a:r>
            <a:r>
              <a:rPr lang="en-US" sz="5867" b="1" dirty="0">
                <a:solidFill>
                  <a:srgbClr val="FF0000"/>
                </a:solidFill>
                <a:latin typeface="Arial" panose="020B0604020202020204" pitchFamily="34" charset="0"/>
                <a:cs typeface="Arial" panose="020B0604020202020204" pitchFamily="34" charset="0"/>
              </a:rPr>
              <a:t>ai</a:t>
            </a:r>
            <a:r>
              <a:rPr lang="en-US" sz="5867" b="1" dirty="0">
                <a:solidFill>
                  <a:srgbClr val="002060"/>
                </a:solidFill>
                <a:latin typeface="Arial" panose="020B0604020202020204" pitchFamily="34" charset="0"/>
                <a:cs typeface="Arial" panose="020B0604020202020204" pitchFamily="34" charset="0"/>
              </a:rPr>
              <a:t>:</a:t>
            </a:r>
          </a:p>
          <a:p>
            <a:pPr algn="ctr" defTabSz="1219170"/>
            <a:r>
              <a:rPr lang="en-US" sz="5867" b="1" dirty="0" err="1">
                <a:solidFill>
                  <a:srgbClr val="008000"/>
                </a:solidFill>
                <a:latin typeface="Arial" panose="020B0604020202020204" pitchFamily="34" charset="0"/>
                <a:cs typeface="Arial" panose="020B0604020202020204" pitchFamily="34" charset="0"/>
              </a:rPr>
              <a:t>bài</a:t>
            </a:r>
            <a:r>
              <a:rPr lang="en-US" sz="5867" b="1" dirty="0">
                <a:solidFill>
                  <a:srgbClr val="008000"/>
                </a:solidFill>
                <a:latin typeface="Arial" panose="020B0604020202020204" pitchFamily="34" charset="0"/>
                <a:cs typeface="Arial" panose="020B0604020202020204" pitchFamily="34" charset="0"/>
              </a:rPr>
              <a:t> </a:t>
            </a:r>
            <a:r>
              <a:rPr lang="en-US" sz="5867" b="1" dirty="0" err="1">
                <a:solidFill>
                  <a:srgbClr val="008000"/>
                </a:solidFill>
                <a:latin typeface="Arial" panose="020B0604020202020204" pitchFamily="34" charset="0"/>
                <a:cs typeface="Arial" panose="020B0604020202020204" pitchFamily="34" charset="0"/>
              </a:rPr>
              <a:t>vở</a:t>
            </a:r>
            <a:endParaRPr lang="en-US" sz="5867" b="1"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1B177-976A-4694-9544-EA0013104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8117C8E-B23F-4A56-9AB5-A617746CF1EE}"/>
              </a:ext>
            </a:extLst>
          </p:cNvPr>
          <p:cNvSpPr txBox="1"/>
          <p:nvPr/>
        </p:nvSpPr>
        <p:spPr>
          <a:xfrm>
            <a:off x="5166360" y="3429000"/>
            <a:ext cx="184731" cy="369332"/>
          </a:xfrm>
          <a:prstGeom prst="rect">
            <a:avLst/>
          </a:prstGeom>
          <a:noFill/>
        </p:spPr>
        <p:txBody>
          <a:bodyPr wrap="none" rtlCol="0">
            <a:spAutoFit/>
          </a:bodyPr>
          <a:lstStyle/>
          <a:p>
            <a:endParaRPr lang="en-US">
              <a:latin typeface="HP001 5 hàng 1 ô ly" panose="020B0603050302020204" pitchFamily="34" charset="0"/>
            </a:endParaRPr>
          </a:p>
        </p:txBody>
      </p:sp>
      <p:sp>
        <p:nvSpPr>
          <p:cNvPr id="3" name="TextBox 2">
            <a:extLst>
              <a:ext uri="{FF2B5EF4-FFF2-40B4-BE49-F238E27FC236}">
                <a16:creationId xmlns:a16="http://schemas.microsoft.com/office/drawing/2014/main" id="{BD832FB2-2A0D-41F3-958D-524739C4730D}"/>
              </a:ext>
            </a:extLst>
          </p:cNvPr>
          <p:cNvSpPr txBox="1"/>
          <p:nvPr/>
        </p:nvSpPr>
        <p:spPr>
          <a:xfrm>
            <a:off x="563618" y="1417320"/>
            <a:ext cx="9962985" cy="3631763"/>
          </a:xfrm>
          <a:prstGeom prst="rect">
            <a:avLst/>
          </a:prstGeom>
          <a:noFill/>
        </p:spPr>
        <p:txBody>
          <a:bodyPr wrap="none" rtlCol="0">
            <a:spAutoFit/>
          </a:bodyPr>
          <a:lstStyle/>
          <a:p>
            <a:pPr algn="ctr"/>
            <a:r>
              <a:rPr lang="vi-VN" sz="11500">
                <a:solidFill>
                  <a:srgbClr val="00B050"/>
                </a:solidFill>
                <a:latin typeface="HP-003" panose="02000000000000000000" pitchFamily="2" charset="0"/>
              </a:rPr>
              <a:t>Chân thành </a:t>
            </a:r>
          </a:p>
          <a:p>
            <a:pPr algn="ctr"/>
            <a:r>
              <a:rPr lang="vi-VN" sz="11500">
                <a:solidFill>
                  <a:srgbClr val="00B050"/>
                </a:solidFill>
                <a:latin typeface="HP-003" panose="02000000000000000000" pitchFamily="2" charset="0"/>
              </a:rPr>
              <a:t>cảm ơn quý thầy cô !</a:t>
            </a:r>
            <a:endParaRPr lang="en-US" sz="11500">
              <a:solidFill>
                <a:srgbClr val="00B050"/>
              </a:solidFill>
              <a:latin typeface="HP-003"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1" nodeType="clickEffect">
                                  <p:stCondLst>
                                    <p:cond delay="0"/>
                                  </p:stCondLst>
                                  <p:childTnLst>
                                    <p:animClr clrSpc="rgb" dir="cw">
                                      <p:cBhvr override="childStyle">
                                        <p:cTn id="13" dur="250" autoRev="1" fill="remove"/>
                                        <p:tgtEl>
                                          <p:spTgt spid="3"/>
                                        </p:tgtEl>
                                        <p:attrNameLst>
                                          <p:attrName>style.color</p:attrName>
                                        </p:attrNameLst>
                                      </p:cBhvr>
                                      <p:to>
                                        <a:schemeClr val="bg1"/>
                                      </p:to>
                                    </p:animClr>
                                    <p:animClr clrSpc="rgb" dir="cw">
                                      <p:cBhvr>
                                        <p:cTn id="14" dur="250" autoRev="1" fill="remove"/>
                                        <p:tgtEl>
                                          <p:spTgt spid="3"/>
                                        </p:tgtEl>
                                        <p:attrNameLst>
                                          <p:attrName>fillcolor</p:attrName>
                                        </p:attrNameLst>
                                      </p:cBhvr>
                                      <p:to>
                                        <a:schemeClr val="bg1"/>
                                      </p:to>
                                    </p:animClr>
                                    <p:set>
                                      <p:cBhvr>
                                        <p:cTn id="15" dur="250" autoRev="1" fill="remove"/>
                                        <p:tgtEl>
                                          <p:spTgt spid="3"/>
                                        </p:tgtEl>
                                        <p:attrNameLst>
                                          <p:attrName>fill.type</p:attrName>
                                        </p:attrNameLst>
                                      </p:cBhvr>
                                      <p:to>
                                        <p:strVal val="solid"/>
                                      </p:to>
                                    </p:set>
                                    <p:set>
                                      <p:cBhvr>
                                        <p:cTn id="16"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874D80-C62D-433D-AE55-666F93EA9E15}"/>
              </a:ext>
            </a:extLst>
          </p:cNvPr>
          <p:cNvPicPr>
            <a:picLocks noChangeAspect="1"/>
          </p:cNvPicPr>
          <p:nvPr/>
        </p:nvPicPr>
        <p:blipFill>
          <a:blip r:embed="rId8"/>
          <a:stretch>
            <a:fillRect/>
          </a:stretch>
        </p:blipFill>
        <p:spPr>
          <a:xfrm>
            <a:off x="2003351" y="1305051"/>
            <a:ext cx="8071620" cy="4729077"/>
          </a:xfrm>
          <a:prstGeom prst="rect">
            <a:avLst/>
          </a:prstGeom>
        </p:spPr>
      </p:pic>
      <p:sp>
        <p:nvSpPr>
          <p:cNvPr id="40" name="Rectangle 39"/>
          <p:cNvSpPr/>
          <p:nvPr/>
        </p:nvSpPr>
        <p:spPr>
          <a:xfrm>
            <a:off x="2042824" y="1329101"/>
            <a:ext cx="3818329" cy="238854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1</a:t>
            </a:r>
          </a:p>
        </p:txBody>
      </p:sp>
      <p:sp>
        <p:nvSpPr>
          <p:cNvPr id="32" name="Rectangle 31"/>
          <p:cNvSpPr/>
          <p:nvPr/>
        </p:nvSpPr>
        <p:spPr>
          <a:xfrm>
            <a:off x="2417581" y="23317"/>
            <a:ext cx="7216463"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800"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TRÒ CHƠI LẬT MẢNH GHÉP</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8435" y="730229"/>
            <a:ext cx="5637608" cy="309641"/>
          </a:xfrm>
          <a:prstGeom prst="rect">
            <a:avLst/>
          </a:prstGeom>
        </p:spPr>
      </p:pic>
      <p:pic>
        <p:nvPicPr>
          <p:cNvPr id="43" name="Picture 4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66400" y="5461486"/>
            <a:ext cx="1346200"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3"/>
          <a:stretch>
            <a:fillRect/>
          </a:stretch>
        </p:blipFill>
        <p:spPr>
          <a:xfrm>
            <a:off x="5706501" y="7289800"/>
            <a:ext cx="812800" cy="812800"/>
          </a:xfrm>
          <a:prstGeom prst="rect">
            <a:avLst/>
          </a:prstGeom>
        </p:spPr>
      </p:pic>
      <p:sp>
        <p:nvSpPr>
          <p:cNvPr id="7" name="Rectangle 6">
            <a:hlinkClick r:id="rId14" action="ppaction://hlinksldjump"/>
          </p:cNvPr>
          <p:cNvSpPr/>
          <p:nvPr/>
        </p:nvSpPr>
        <p:spPr>
          <a:xfrm>
            <a:off x="2052485" y="1316774"/>
            <a:ext cx="3795557" cy="241157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1</a:t>
            </a:r>
          </a:p>
        </p:txBody>
      </p:sp>
      <p:sp>
        <p:nvSpPr>
          <p:cNvPr id="41" name="Rectangle 40"/>
          <p:cNvSpPr/>
          <p:nvPr/>
        </p:nvSpPr>
        <p:spPr>
          <a:xfrm>
            <a:off x="5861153" y="1329100"/>
            <a:ext cx="4200707" cy="238854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2</a:t>
            </a:r>
          </a:p>
        </p:txBody>
      </p:sp>
      <p:sp>
        <p:nvSpPr>
          <p:cNvPr id="42" name="Rectangle 41">
            <a:hlinkClick r:id="rId15" action="ppaction://hlinksldjump"/>
          </p:cNvPr>
          <p:cNvSpPr/>
          <p:nvPr/>
        </p:nvSpPr>
        <p:spPr>
          <a:xfrm>
            <a:off x="5848042" y="1316773"/>
            <a:ext cx="4203315" cy="240087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2</a:t>
            </a:r>
          </a:p>
        </p:txBody>
      </p:sp>
      <p:sp>
        <p:nvSpPr>
          <p:cNvPr id="44" name="Rectangle 43"/>
          <p:cNvSpPr/>
          <p:nvPr/>
        </p:nvSpPr>
        <p:spPr>
          <a:xfrm>
            <a:off x="2039656" y="3712296"/>
            <a:ext cx="3866467"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3</a:t>
            </a:r>
          </a:p>
        </p:txBody>
      </p:sp>
      <p:sp>
        <p:nvSpPr>
          <p:cNvPr id="45" name="Rectangle 44">
            <a:hlinkClick r:id="rId16" action="ppaction://hlinksldjump"/>
          </p:cNvPr>
          <p:cNvSpPr/>
          <p:nvPr/>
        </p:nvSpPr>
        <p:spPr>
          <a:xfrm>
            <a:off x="2050455" y="3721934"/>
            <a:ext cx="3847003"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3</a:t>
            </a:r>
          </a:p>
        </p:txBody>
      </p:sp>
      <p:sp>
        <p:nvSpPr>
          <p:cNvPr id="46" name="Rectangle 45"/>
          <p:cNvSpPr/>
          <p:nvPr/>
        </p:nvSpPr>
        <p:spPr>
          <a:xfrm>
            <a:off x="5897177" y="3712296"/>
            <a:ext cx="4165988" cy="23164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4</a:t>
            </a:r>
          </a:p>
        </p:txBody>
      </p:sp>
      <p:sp>
        <p:nvSpPr>
          <p:cNvPr id="47" name="Rectangle 46">
            <a:hlinkClick r:id="rId11" action="ppaction://hlinksldjump"/>
          </p:cNvPr>
          <p:cNvSpPr/>
          <p:nvPr/>
        </p:nvSpPr>
        <p:spPr>
          <a:xfrm>
            <a:off x="5884067" y="3729370"/>
            <a:ext cx="4177794" cy="231648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a:solidFill>
                  <a:prstClr val="white"/>
                </a:solidFill>
                <a:latin typeface="Calibri"/>
              </a:rPr>
              <a:t>4</a:t>
            </a:r>
          </a:p>
        </p:txBody>
      </p:sp>
      <p:sp>
        <p:nvSpPr>
          <p:cNvPr id="6" name="5-Point Star 5">
            <a:hlinkClick r:id="rId17" action="ppaction://hlinksldjump"/>
          </p:cNvPr>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opeYou-V.A-3640547">
            <a:hlinkClick r:id="" action="ppaction://media"/>
            <a:extLst>
              <a:ext uri="{FF2B5EF4-FFF2-40B4-BE49-F238E27FC236}">
                <a16:creationId xmlns:a16="http://schemas.microsoft.com/office/drawing/2014/main" id="{141EFD2F-13D7-486F-9908-0146A738A0C2}"/>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59923" y="6248400"/>
            <a:ext cx="609600" cy="609600"/>
          </a:xfrm>
          <a:prstGeom prst="rect">
            <a:avLst/>
          </a:prstGeom>
        </p:spPr>
      </p:pic>
    </p:spTree>
    <p:extLst>
      <p:ext uri="{BB962C8B-B14F-4D97-AF65-F5344CB8AC3E}">
        <p14:creationId xmlns:p14="http://schemas.microsoft.com/office/powerpoint/2010/main" val="1390974312"/>
      </p:ext>
    </p:extLst>
  </p:cSld>
  <p:clrMapOvr>
    <a:masterClrMapping/>
  </p:clrMapOvr>
  <p:transition spd="slow">
    <p:wipe/>
    <p:sndAc>
      <p:stSnd>
        <p:snd r:embed="rId7" name="las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1" presetClass="mediacall" presetSubtype="0" fill="hold" nodeType="afterEffect">
                                  <p:stCondLst>
                                    <p:cond delay="0"/>
                                  </p:stCondLst>
                                  <p:childTnLst>
                                    <p:cmd type="call" cmd="playFrom(0.0)">
                                      <p:cBhvr>
                                        <p:cTn id="14" dur="1219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4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41"/>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4"/>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44"/>
                                        </p:tgtEl>
                                      </p:cBhvr>
                                    </p:animEffect>
                                    <p:set>
                                      <p:cBhvr>
                                        <p:cTn id="5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8" restart="whenNotActive" fill="hold" evtFilter="cancelBubble" nodeType="interactiveSeq">
                <p:stCondLst>
                  <p:cond evt="onClick" delay="0">
                    <p:tgtEl>
                      <p:spTgt spid="46"/>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6"/>
                                        </p:tgtEl>
                                      </p:cBhvr>
                                    </p:animEffect>
                                    <p:set>
                                      <p:cBhvr>
                                        <p:cTn id="6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par>
                                <p:cTn id="70" presetID="10" presetClass="exit" presetSubtype="0" fill="hold" grpId="0"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0"/>
                                        </p:tgtEl>
                                      </p:cBhvr>
                                    </p:animEffect>
                                    <p:set>
                                      <p:cBhvr>
                                        <p:cTn id="75" dur="1" fill="hold">
                                          <p:stCondLst>
                                            <p:cond delay="499"/>
                                          </p:stCondLst>
                                        </p:cTn>
                                        <p:tgtEl>
                                          <p:spTgt spid="40"/>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1"/>
                                        </p:tgtEl>
                                      </p:cBhvr>
                                    </p:animEffect>
                                    <p:set>
                                      <p:cBhvr>
                                        <p:cTn id="81" dur="1" fill="hold">
                                          <p:stCondLst>
                                            <p:cond delay="499"/>
                                          </p:stCondLst>
                                        </p:cTn>
                                        <p:tgtEl>
                                          <p:spTgt spid="41"/>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5"/>
                                        </p:tgtEl>
                                      </p:cBhvr>
                                    </p:animEffect>
                                    <p:set>
                                      <p:cBhvr>
                                        <p:cTn id="84" dur="1" fill="hold">
                                          <p:stCondLst>
                                            <p:cond delay="499"/>
                                          </p:stCondLst>
                                        </p:cTn>
                                        <p:tgtEl>
                                          <p:spTgt spid="4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4"/>
                                        </p:tgtEl>
                                      </p:cBhvr>
                                    </p:animEffect>
                                    <p:set>
                                      <p:cBhvr>
                                        <p:cTn id="87" dur="1" fill="hold">
                                          <p:stCondLst>
                                            <p:cond delay="499"/>
                                          </p:stCondLst>
                                        </p:cTn>
                                        <p:tgtEl>
                                          <p:spTgt spid="44"/>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20000">
                <p:cTn id="94" fill="hold" display="0">
                  <p:stCondLst>
                    <p:cond delay="indefinite"/>
                  </p:stCondLst>
                  <p:endCondLst>
                    <p:cond evt="onStopAudio" delay="0">
                      <p:tgtEl>
                        <p:sldTgt/>
                      </p:tgtEl>
                    </p:cond>
                  </p:endCondLst>
                </p:cTn>
                <p:tgtEl>
                  <p:spTgt spid="9"/>
                </p:tgtEl>
              </p:cMediaNode>
            </p:audio>
          </p:childTnLst>
        </p:cTn>
      </p:par>
    </p:tnLst>
    <p:bldLst>
      <p:bldP spid="40" grpId="0" animBg="1"/>
      <p:bldP spid="32" grpId="0"/>
      <p:bldP spid="7" grpId="0" animBg="1"/>
      <p:bldP spid="41" grpId="0" animBg="1"/>
      <p:bldP spid="42" grpId="0" animBg="1"/>
      <p:bldP spid="44" grpId="0" animBg="1"/>
      <p:bldP spid="45" grpId="0" animBg="1"/>
      <p:bldP spid="46" grpId="0" animBg="1"/>
      <p:bldP spid="47"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B402D1-7A74-4E16-B3D4-7DD2F6A92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entagon 5">
            <a:hlinkClick r:id="rId6" action="ppaction://hlinksldjump"/>
          </p:cNvPr>
          <p:cNvSpPr/>
          <p:nvPr/>
        </p:nvSpPr>
        <p:spPr>
          <a:xfrm flipH="1">
            <a:off x="11172668" y="6575269"/>
            <a:ext cx="1019332" cy="282731"/>
          </a:xfrm>
          <a:prstGeom prst="homePlate">
            <a:avLst>
              <a:gd name="adj" fmla="val 56557"/>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solidFill>
                  <a:srgbClr val="FFFF00"/>
                </a:solidFill>
                <a:latin typeface="Calibri"/>
              </a:rPr>
              <a:t>Quay về</a:t>
            </a: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0457" y="6985000"/>
            <a:ext cx="812800" cy="812800"/>
          </a:xfrm>
          <a:prstGeom prst="rect">
            <a:avLst/>
          </a:prstGeom>
        </p:spPr>
      </p:pic>
      <p:pic>
        <p:nvPicPr>
          <p:cNvPr id="4" name="Picture 3">
            <a:extLst>
              <a:ext uri="{FF2B5EF4-FFF2-40B4-BE49-F238E27FC236}">
                <a16:creationId xmlns:a16="http://schemas.microsoft.com/office/drawing/2014/main" id="{D52DCB2B-5599-432F-B637-EDFD4865F04E}"/>
              </a:ext>
            </a:extLst>
          </p:cNvPr>
          <p:cNvPicPr>
            <a:picLocks noChangeAspect="1"/>
          </p:cNvPicPr>
          <p:nvPr/>
        </p:nvPicPr>
        <p:blipFill>
          <a:blip r:embed="rId8"/>
          <a:stretch>
            <a:fillRect/>
          </a:stretch>
        </p:blipFill>
        <p:spPr>
          <a:xfrm>
            <a:off x="1886857" y="172895"/>
            <a:ext cx="8538131" cy="4004529"/>
          </a:xfrm>
          <a:prstGeom prst="rect">
            <a:avLst/>
          </a:prstGeom>
        </p:spPr>
      </p:pic>
      <p:sp>
        <p:nvSpPr>
          <p:cNvPr id="12" name="Rectangle: Folded Corner 11">
            <a:extLst>
              <a:ext uri="{FF2B5EF4-FFF2-40B4-BE49-F238E27FC236}">
                <a16:creationId xmlns:a16="http://schemas.microsoft.com/office/drawing/2014/main" id="{D5E0BD96-5B70-4DDE-8A3D-E066A9560D1E}"/>
              </a:ext>
            </a:extLst>
          </p:cNvPr>
          <p:cNvSpPr/>
          <p:nvPr/>
        </p:nvSpPr>
        <p:spPr>
          <a:xfrm>
            <a:off x="3276466" y="4463368"/>
            <a:ext cx="6776839" cy="1503288"/>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vi-VN" sz="18500">
                <a:solidFill>
                  <a:srgbClr val="002060"/>
                </a:solidFill>
                <a:latin typeface="VNI-Avo" pitchFamily="2" charset="0"/>
                <a:ea typeface="Tahoma" panose="020B0604030504040204" pitchFamily="34" charset="0"/>
                <a:cs typeface="Tahoma" panose="020B0604030504040204" pitchFamily="34" charset="0"/>
              </a:rPr>
              <a:t>chaøo</a:t>
            </a:r>
            <a:endParaRPr lang="en-US" sz="16600">
              <a:solidFill>
                <a:srgbClr val="002060"/>
              </a:solidFill>
              <a:latin typeface="VNI-Avo" pitchFamily="2"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B175F5C-1250-4C43-BBD9-BF0B789A5B5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975" b="8418"/>
          <a:stretch/>
        </p:blipFill>
        <p:spPr bwMode="auto">
          <a:xfrm>
            <a:off x="6935" y="40942"/>
            <a:ext cx="1216977" cy="112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902210"/>
      </p:ext>
    </p:extLst>
  </p:cSld>
  <p:clrMapOvr>
    <a:masterClrMapping/>
  </p:clrMapOvr>
  <p:transition spd="slow">
    <p:wipe/>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E1E10D-D2BB-49CE-A79F-09EC8EA41E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363718" cy="6858000"/>
          </a:xfrm>
          <a:prstGeom prst="rect">
            <a:avLst/>
          </a:prstGeom>
        </p:spPr>
      </p:pic>
      <p:sp>
        <p:nvSpPr>
          <p:cNvPr id="6" name="Pentagon 5">
            <a:hlinkClick r:id="rId8" action="ppaction://hlinksldjump"/>
          </p:cNvPr>
          <p:cNvSpPr/>
          <p:nvPr/>
        </p:nvSpPr>
        <p:spPr>
          <a:xfrm flipH="1">
            <a:off x="10957393" y="6497417"/>
            <a:ext cx="1209623" cy="312711"/>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a:solidFill>
                  <a:srgbClr val="FFFF00"/>
                </a:solidFill>
                <a:latin typeface="Calibri"/>
              </a:rPr>
              <a:t>Quay về</a:t>
            </a: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6971" y="7074967"/>
            <a:ext cx="812800" cy="812800"/>
          </a:xfrm>
          <a:prstGeom prst="rect">
            <a:avLst/>
          </a:prstGeom>
        </p:spPr>
      </p:pic>
      <p:pic>
        <p:nvPicPr>
          <p:cNvPr id="3" name="Picture 2">
            <a:extLst>
              <a:ext uri="{FF2B5EF4-FFF2-40B4-BE49-F238E27FC236}">
                <a16:creationId xmlns:a16="http://schemas.microsoft.com/office/drawing/2014/main" id="{3FDE8FD7-26CF-4EAB-98A5-1D3B77CDA3F9}"/>
              </a:ext>
            </a:extLst>
          </p:cNvPr>
          <p:cNvPicPr>
            <a:picLocks noChangeAspect="1"/>
          </p:cNvPicPr>
          <p:nvPr/>
        </p:nvPicPr>
        <p:blipFill>
          <a:blip r:embed="rId10"/>
          <a:stretch>
            <a:fillRect/>
          </a:stretch>
        </p:blipFill>
        <p:spPr>
          <a:xfrm>
            <a:off x="0" y="0"/>
            <a:ext cx="1905630" cy="1085850"/>
          </a:xfrm>
          <a:prstGeom prst="rect">
            <a:avLst/>
          </a:prstGeom>
        </p:spPr>
      </p:pic>
      <p:sp>
        <p:nvSpPr>
          <p:cNvPr id="10" name="TextBox 9">
            <a:extLst>
              <a:ext uri="{FF2B5EF4-FFF2-40B4-BE49-F238E27FC236}">
                <a16:creationId xmlns:a16="http://schemas.microsoft.com/office/drawing/2014/main" id="{C88DFD56-AC2B-4FF1-9573-8A0A329E3435}"/>
              </a:ext>
            </a:extLst>
          </p:cNvPr>
          <p:cNvSpPr txBox="1"/>
          <p:nvPr/>
        </p:nvSpPr>
        <p:spPr>
          <a:xfrm>
            <a:off x="2299771" y="1914994"/>
            <a:ext cx="7664278" cy="2646878"/>
          </a:xfrm>
          <a:prstGeom prst="rect">
            <a:avLst/>
          </a:prstGeom>
          <a:noFill/>
        </p:spPr>
        <p:txBody>
          <a:bodyPr wrap="none" rtlCol="0">
            <a:spAutoFit/>
          </a:bodyPr>
          <a:lstStyle/>
          <a:p>
            <a:r>
              <a:rPr lang="vi-VN" sz="16600">
                <a:solidFill>
                  <a:srgbClr val="FF0000"/>
                </a:solidFill>
                <a:latin typeface="VNI-Avo" pitchFamily="2" charset="0"/>
              </a:rPr>
              <a:t>keùo</a:t>
            </a:r>
            <a:r>
              <a:rPr lang="vi-VN" sz="16600" b="1">
                <a:solidFill>
                  <a:srgbClr val="FF0000"/>
                </a:solidFill>
                <a:latin typeface="VNI-Avo" pitchFamily="2" charset="0"/>
              </a:rPr>
              <a:t> </a:t>
            </a:r>
            <a:r>
              <a:rPr lang="vi-VN" sz="16600">
                <a:solidFill>
                  <a:srgbClr val="FF0000"/>
                </a:solidFill>
                <a:latin typeface="VNI-Avo" pitchFamily="2" charset="0"/>
              </a:rPr>
              <a:t>co</a:t>
            </a:r>
            <a:endParaRPr lang="en-US" sz="16600">
              <a:solidFill>
                <a:srgbClr val="FF0000"/>
              </a:solidFill>
              <a:latin typeface="VNI-Avo" pitchFamily="2" charset="0"/>
            </a:endParaRPr>
          </a:p>
        </p:txBody>
      </p:sp>
      <p:pic>
        <p:nvPicPr>
          <p:cNvPr id="2" name="Đồng hồ đếm ngược 10 giây">
            <a:hlinkClick r:id="" action="ppaction://media"/>
            <a:extLst>
              <a:ext uri="{FF2B5EF4-FFF2-40B4-BE49-F238E27FC236}">
                <a16:creationId xmlns:a16="http://schemas.microsoft.com/office/drawing/2014/main" id="{B2946C47-2E84-4BDA-8478-3353D24577C3}"/>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1046712" y="47872"/>
            <a:ext cx="1237494" cy="696090"/>
          </a:xfrm>
          <a:prstGeom prst="rect">
            <a:avLst/>
          </a:prstGeom>
        </p:spPr>
      </p:pic>
    </p:spTree>
    <p:extLst>
      <p:ext uri="{BB962C8B-B14F-4D97-AF65-F5344CB8AC3E}">
        <p14:creationId xmlns:p14="http://schemas.microsoft.com/office/powerpoint/2010/main" val="689672867"/>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lick.wav"/>
          </p:stSnd>
        </p:sndAc>
      </p:transition>
    </mc:Choice>
    <mc:Fallback xmlns="">
      <p:transition spd="slow">
        <p:sndAc>
          <p:stSnd>
            <p:snd r:embed="rId1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8E603C-99A1-4FA2-AEBA-EDD9E080FB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entagon 5">
            <a:hlinkClick r:id="rId8"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0457" y="7040080"/>
            <a:ext cx="812800" cy="812800"/>
          </a:xfrm>
          <a:prstGeom prst="rect">
            <a:avLst/>
          </a:prstGeom>
        </p:spPr>
      </p:pic>
      <p:sp>
        <p:nvSpPr>
          <p:cNvPr id="10" name="Rectangle: Folded Corner 9">
            <a:extLst>
              <a:ext uri="{FF2B5EF4-FFF2-40B4-BE49-F238E27FC236}">
                <a16:creationId xmlns:a16="http://schemas.microsoft.com/office/drawing/2014/main" id="{674C260A-A7B9-4D51-AFED-11299C4FA598}"/>
              </a:ext>
            </a:extLst>
          </p:cNvPr>
          <p:cNvSpPr/>
          <p:nvPr/>
        </p:nvSpPr>
        <p:spPr>
          <a:xfrm>
            <a:off x="2286531" y="4323410"/>
            <a:ext cx="6779544" cy="208280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vi-VN" sz="16600">
                <a:solidFill>
                  <a:srgbClr val="002060"/>
                </a:solidFill>
                <a:latin typeface="VNI-Avo" pitchFamily="2" charset="0"/>
                <a:ea typeface="Tahoma" panose="020B0604030504040204" pitchFamily="34" charset="0"/>
                <a:cs typeface="Tahoma" panose="020B0604030504040204" pitchFamily="34" charset="0"/>
              </a:rPr>
              <a:t>leàu</a:t>
            </a:r>
            <a:endParaRPr lang="en-US" sz="16600">
              <a:solidFill>
                <a:srgbClr val="002060"/>
              </a:solidFill>
              <a:latin typeface="VNI-Avo" pitchFamily="2"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E237FBE9-F142-418F-936B-963C31417656}"/>
              </a:ext>
            </a:extLst>
          </p:cNvPr>
          <p:cNvPicPr>
            <a:picLocks noChangeAspect="1"/>
          </p:cNvPicPr>
          <p:nvPr/>
        </p:nvPicPr>
        <p:blipFill>
          <a:blip r:embed="rId10"/>
          <a:stretch>
            <a:fillRect/>
          </a:stretch>
        </p:blipFill>
        <p:spPr>
          <a:xfrm>
            <a:off x="2593056" y="0"/>
            <a:ext cx="6779544" cy="4021410"/>
          </a:xfrm>
          <a:prstGeom prst="rect">
            <a:avLst/>
          </a:prstGeom>
        </p:spPr>
      </p:pic>
      <p:pic>
        <p:nvPicPr>
          <p:cNvPr id="14" name="Picture 13">
            <a:extLst>
              <a:ext uri="{FF2B5EF4-FFF2-40B4-BE49-F238E27FC236}">
                <a16:creationId xmlns:a16="http://schemas.microsoft.com/office/drawing/2014/main" id="{34EE5CB1-D1EC-42FA-9DA7-07A4E3855FEA}"/>
              </a:ext>
            </a:extLst>
          </p:cNvPr>
          <p:cNvPicPr>
            <a:picLocks noChangeAspect="1"/>
          </p:cNvPicPr>
          <p:nvPr/>
        </p:nvPicPr>
        <p:blipFill>
          <a:blip r:embed="rId11"/>
          <a:stretch>
            <a:fillRect/>
          </a:stretch>
        </p:blipFill>
        <p:spPr>
          <a:xfrm>
            <a:off x="0" y="0"/>
            <a:ext cx="1939062" cy="1104900"/>
          </a:xfrm>
          <a:prstGeom prst="rect">
            <a:avLst/>
          </a:prstGeom>
        </p:spPr>
      </p:pic>
      <p:pic>
        <p:nvPicPr>
          <p:cNvPr id="8" name="Đồng hồ đếm ngược 10 giây">
            <a:hlinkClick r:id="" action="ppaction://media"/>
            <a:extLst>
              <a:ext uri="{FF2B5EF4-FFF2-40B4-BE49-F238E27FC236}">
                <a16:creationId xmlns:a16="http://schemas.microsoft.com/office/drawing/2014/main" id="{8FC932EE-2874-4A32-A787-E2B8B44D4DC2}"/>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0954506" y="0"/>
            <a:ext cx="1237494" cy="696090"/>
          </a:xfrm>
          <a:prstGeom prst="rect">
            <a:avLst/>
          </a:prstGeom>
        </p:spPr>
      </p:pic>
    </p:spTree>
    <p:extLst>
      <p:ext uri="{BB962C8B-B14F-4D97-AF65-F5344CB8AC3E}">
        <p14:creationId xmlns:p14="http://schemas.microsoft.com/office/powerpoint/2010/main" val="742833154"/>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explode.wav"/>
          </p:stSnd>
        </p:sndAc>
      </p:transition>
    </mc:Choice>
    <mc:Fallback xmlns="">
      <p:transition spd="slow">
        <p:sndAc>
          <p:stSnd>
            <p:snd r:embed="rId13"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7C9D401-5D10-4CC2-B83E-537F2B87C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 y="-1"/>
            <a:ext cx="12182420" cy="6858000"/>
          </a:xfrm>
          <a:prstGeom prst="rect">
            <a:avLst/>
          </a:prstGeom>
        </p:spPr>
      </p:pic>
      <p:sp>
        <p:nvSpPr>
          <p:cNvPr id="6" name="Pentagon 5">
            <a:hlinkClick r:id="rId6" action="ppaction://hlinksldjump"/>
          </p:cNvPr>
          <p:cNvSpPr/>
          <p:nvPr/>
        </p:nvSpPr>
        <p:spPr>
          <a:xfrm flipH="1">
            <a:off x="-1250" y="6355830"/>
            <a:ext cx="1110522" cy="50217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200">
                <a:solidFill>
                  <a:srgbClr val="FFFF00"/>
                </a:solidFill>
                <a:latin typeface="Calibri"/>
              </a:rPr>
              <a:t>Quay về</a:t>
            </a: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0457" y="6985000"/>
            <a:ext cx="812800" cy="812800"/>
          </a:xfrm>
          <a:prstGeom prst="rect">
            <a:avLst/>
          </a:prstGeom>
        </p:spPr>
      </p:pic>
      <p:sp>
        <p:nvSpPr>
          <p:cNvPr id="10" name="Rectangle: Folded Corner 9">
            <a:extLst>
              <a:ext uri="{FF2B5EF4-FFF2-40B4-BE49-F238E27FC236}">
                <a16:creationId xmlns:a16="http://schemas.microsoft.com/office/drawing/2014/main" id="{C95AD09C-08E2-428E-BC30-C393ACF6E771}"/>
              </a:ext>
            </a:extLst>
          </p:cNvPr>
          <p:cNvSpPr/>
          <p:nvPr/>
        </p:nvSpPr>
        <p:spPr>
          <a:xfrm>
            <a:off x="2527924" y="5000830"/>
            <a:ext cx="9923489" cy="1503288"/>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vi-VN" sz="16600">
                <a:solidFill>
                  <a:srgbClr val="FF0000"/>
                </a:solidFill>
                <a:latin typeface="VNI-Avo" pitchFamily="2" charset="0"/>
                <a:ea typeface="Tahoma" panose="020B0604030504040204" pitchFamily="34" charset="0"/>
                <a:cs typeface="Tahoma" panose="020B0604030504040204" pitchFamily="34" charset="0"/>
              </a:rPr>
              <a:t>baø chaùu</a:t>
            </a:r>
            <a:endParaRPr lang="en-US" sz="16600">
              <a:solidFill>
                <a:srgbClr val="FF0000"/>
              </a:solidFill>
              <a:latin typeface="VNI-Avo" pitchFamily="2"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C84F673-784C-4147-A635-6A4901FFD8C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4684964" y="72008"/>
            <a:ext cx="5956508" cy="4856813"/>
          </a:xfrm>
          <a:prstGeom prst="rect">
            <a:avLst/>
          </a:prstGeom>
        </p:spPr>
      </p:pic>
      <p:pic>
        <p:nvPicPr>
          <p:cNvPr id="5" name="Picture 4">
            <a:extLst>
              <a:ext uri="{FF2B5EF4-FFF2-40B4-BE49-F238E27FC236}">
                <a16:creationId xmlns:a16="http://schemas.microsoft.com/office/drawing/2014/main" id="{9DBC09B2-2118-4C20-9277-7FF3747D9F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975" b="8418"/>
          <a:stretch/>
        </p:blipFill>
        <p:spPr bwMode="auto">
          <a:xfrm>
            <a:off x="-1250" y="0"/>
            <a:ext cx="1323458"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955553"/>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4" name="hammer.wav"/>
          </p:stSnd>
        </p:sndAc>
      </p:transition>
    </mc:Choice>
    <mc:Fallback xmlns="">
      <p:transition spd="slow">
        <p:dissolve/>
        <p:sndAc>
          <p:stSnd>
            <p:snd r:embed="rId11"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E5A0F29-3EB0-4AC5-BBFA-E35A372128E7}"/>
              </a:ext>
            </a:extLst>
          </p:cNvPr>
          <p:cNvSpPr/>
          <p:nvPr/>
        </p:nvSpPr>
        <p:spPr>
          <a:xfrm>
            <a:off x="5836575" y="31926"/>
            <a:ext cx="2524361"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3B58D46-A179-4D11-9278-2A8BDFF48AD5}"/>
              </a:ext>
            </a:extLst>
          </p:cNvPr>
          <p:cNvPicPr>
            <a:picLocks noChangeAspect="1"/>
          </p:cNvPicPr>
          <p:nvPr/>
        </p:nvPicPr>
        <p:blipFill>
          <a:blip r:embed="rId6"/>
          <a:stretch>
            <a:fillRect/>
          </a:stretch>
        </p:blipFill>
        <p:spPr>
          <a:xfrm>
            <a:off x="25977" y="19368"/>
            <a:ext cx="12192000" cy="6858000"/>
          </a:xfrm>
          <a:prstGeom prst="rect">
            <a:avLst/>
          </a:prstGeom>
        </p:spPr>
      </p:pic>
      <p:sp>
        <p:nvSpPr>
          <p:cNvPr id="6" name="Thought Bubble: Cloud 5">
            <a:extLst>
              <a:ext uri="{FF2B5EF4-FFF2-40B4-BE49-F238E27FC236}">
                <a16:creationId xmlns:a16="http://schemas.microsoft.com/office/drawing/2014/main" id="{F6E0FD9F-175C-4404-8ADF-8AC6513865D4}"/>
              </a:ext>
            </a:extLst>
          </p:cNvPr>
          <p:cNvSpPr/>
          <p:nvPr/>
        </p:nvSpPr>
        <p:spPr>
          <a:xfrm>
            <a:off x="6096000" y="1908314"/>
            <a:ext cx="2464904" cy="784926"/>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latin typeface="VNI-Avo" pitchFamily="2" charset="0"/>
              </a:rPr>
              <a:t>laùi xe</a:t>
            </a:r>
            <a:endParaRPr lang="en-US" sz="4000" b="1">
              <a:solidFill>
                <a:schemeClr val="tx1"/>
              </a:solidFill>
              <a:latin typeface="VNI-Avo" pitchFamily="2" charset="0"/>
            </a:endParaRPr>
          </a:p>
        </p:txBody>
      </p:sp>
      <p:cxnSp>
        <p:nvCxnSpPr>
          <p:cNvPr id="11" name="Straight Connector 10">
            <a:extLst>
              <a:ext uri="{FF2B5EF4-FFF2-40B4-BE49-F238E27FC236}">
                <a16:creationId xmlns:a16="http://schemas.microsoft.com/office/drawing/2014/main" id="{9A69721A-EB3B-4515-ABFA-20481B64788E}"/>
              </a:ext>
            </a:extLst>
          </p:cNvPr>
          <p:cNvCxnSpPr>
            <a:cxnSpLocks/>
            <a:stCxn id="4" idx="5"/>
          </p:cNvCxnSpPr>
          <p:nvPr/>
        </p:nvCxnSpPr>
        <p:spPr>
          <a:xfrm>
            <a:off x="9120505" y="1654207"/>
            <a:ext cx="134844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peech Bubble: Oval 12">
            <a:extLst>
              <a:ext uri="{FF2B5EF4-FFF2-40B4-BE49-F238E27FC236}">
                <a16:creationId xmlns:a16="http://schemas.microsoft.com/office/drawing/2014/main" id="{E996C8AD-E433-4689-9DDF-7E56170A6EC1}"/>
              </a:ext>
            </a:extLst>
          </p:cNvPr>
          <p:cNvSpPr/>
          <p:nvPr/>
        </p:nvSpPr>
        <p:spPr>
          <a:xfrm>
            <a:off x="1044116" y="0"/>
            <a:ext cx="2838335" cy="9144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latin typeface="VNI-Avo" pitchFamily="2" charset="0"/>
              </a:rPr>
              <a:t> beù trai</a:t>
            </a:r>
            <a:endParaRPr lang="en-US" sz="4000" b="1">
              <a:solidFill>
                <a:schemeClr val="tx1"/>
              </a:solidFill>
              <a:latin typeface="VNI-Avo" pitchFamily="2" charset="0"/>
            </a:endParaRPr>
          </a:p>
        </p:txBody>
      </p:sp>
      <p:sp>
        <p:nvSpPr>
          <p:cNvPr id="14" name="Oval 13">
            <a:extLst>
              <a:ext uri="{FF2B5EF4-FFF2-40B4-BE49-F238E27FC236}">
                <a16:creationId xmlns:a16="http://schemas.microsoft.com/office/drawing/2014/main" id="{5E2AC55C-0F8E-40F3-841B-1FC2277F92E2}"/>
              </a:ext>
            </a:extLst>
          </p:cNvPr>
          <p:cNvSpPr/>
          <p:nvPr/>
        </p:nvSpPr>
        <p:spPr>
          <a:xfrm>
            <a:off x="2863122" y="4160748"/>
            <a:ext cx="2753192" cy="7860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latin typeface="VNI-Avo" pitchFamily="2" charset="0"/>
              </a:rPr>
              <a:t>beù gaùi</a:t>
            </a:r>
            <a:endParaRPr lang="en-US" sz="4000" b="1">
              <a:solidFill>
                <a:schemeClr val="tx1"/>
              </a:solidFill>
              <a:latin typeface="VNI-Avo" pitchFamily="2" charset="0"/>
            </a:endParaRPr>
          </a:p>
        </p:txBody>
      </p:sp>
      <p:sp>
        <p:nvSpPr>
          <p:cNvPr id="3" name="Thought Bubble: Cloud 2">
            <a:extLst>
              <a:ext uri="{FF2B5EF4-FFF2-40B4-BE49-F238E27FC236}">
                <a16:creationId xmlns:a16="http://schemas.microsoft.com/office/drawing/2014/main" id="{6533E870-2FAE-42B9-B321-D389CE6374B3}"/>
              </a:ext>
            </a:extLst>
          </p:cNvPr>
          <p:cNvSpPr/>
          <p:nvPr/>
        </p:nvSpPr>
        <p:spPr>
          <a:xfrm>
            <a:off x="7462844" y="3372943"/>
            <a:ext cx="2753192" cy="784926"/>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latin typeface="VNI-Avo" pitchFamily="2" charset="0"/>
              </a:rPr>
              <a:t>caùi xe </a:t>
            </a:r>
            <a:endParaRPr lang="en-US" sz="4000" b="1">
              <a:solidFill>
                <a:schemeClr val="tx1"/>
              </a:solidFill>
              <a:latin typeface="VNI-Avo" pitchFamily="2" charset="0"/>
            </a:endParaRPr>
          </a:p>
        </p:txBody>
      </p:sp>
      <p:sp>
        <p:nvSpPr>
          <p:cNvPr id="4" name="Oval 3">
            <a:extLst>
              <a:ext uri="{FF2B5EF4-FFF2-40B4-BE49-F238E27FC236}">
                <a16:creationId xmlns:a16="http://schemas.microsoft.com/office/drawing/2014/main" id="{33A2F71A-C7F8-4AD4-BB3C-B703D1E81A9F}"/>
              </a:ext>
            </a:extLst>
          </p:cNvPr>
          <p:cNvSpPr/>
          <p:nvPr/>
        </p:nvSpPr>
        <p:spPr>
          <a:xfrm>
            <a:off x="6576687" y="983309"/>
            <a:ext cx="2980268" cy="7860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latin typeface="VNI-Avo" pitchFamily="2" charset="0"/>
              </a:rPr>
              <a:t>caùi coøi</a:t>
            </a:r>
            <a:endParaRPr lang="en-US" sz="4000" b="1">
              <a:solidFill>
                <a:schemeClr val="tx1"/>
              </a:solidFill>
              <a:latin typeface="VNI-Avo" pitchFamily="2" charset="0"/>
            </a:endParaRPr>
          </a:p>
        </p:txBody>
      </p:sp>
      <p:sp>
        <p:nvSpPr>
          <p:cNvPr id="20" name="TextBox 19">
            <a:extLst>
              <a:ext uri="{FF2B5EF4-FFF2-40B4-BE49-F238E27FC236}">
                <a16:creationId xmlns:a16="http://schemas.microsoft.com/office/drawing/2014/main" id="{FE87A77E-13CD-4667-915D-B61ECC5135EE}"/>
              </a:ext>
            </a:extLst>
          </p:cNvPr>
          <p:cNvSpPr txBox="1"/>
          <p:nvPr/>
        </p:nvSpPr>
        <p:spPr>
          <a:xfrm>
            <a:off x="6576687" y="1928173"/>
            <a:ext cx="761022" cy="707886"/>
          </a:xfrm>
          <a:prstGeom prst="rect">
            <a:avLst/>
          </a:prstGeom>
          <a:noFill/>
        </p:spPr>
        <p:txBody>
          <a:bodyPr wrap="square" rtlCol="0">
            <a:spAutoFit/>
          </a:bodyPr>
          <a:lstStyle/>
          <a:p>
            <a:r>
              <a:rPr lang="vi-VN" sz="4000" b="1">
                <a:solidFill>
                  <a:srgbClr val="FF0000"/>
                </a:solidFill>
                <a:latin typeface="VNI-Avo" pitchFamily="2" charset="0"/>
              </a:rPr>
              <a:t>a</a:t>
            </a:r>
            <a:endParaRPr lang="en-US" sz="4000" b="1">
              <a:solidFill>
                <a:srgbClr val="FF0000"/>
              </a:solidFill>
              <a:latin typeface="VNI-Avo" pitchFamily="2" charset="0"/>
            </a:endParaRPr>
          </a:p>
        </p:txBody>
      </p:sp>
      <p:sp>
        <p:nvSpPr>
          <p:cNvPr id="24" name="TextBox 23">
            <a:extLst>
              <a:ext uri="{FF2B5EF4-FFF2-40B4-BE49-F238E27FC236}">
                <a16:creationId xmlns:a16="http://schemas.microsoft.com/office/drawing/2014/main" id="{256B5CF5-893E-4E82-9E73-37EA2054F182}"/>
              </a:ext>
            </a:extLst>
          </p:cNvPr>
          <p:cNvSpPr txBox="1"/>
          <p:nvPr/>
        </p:nvSpPr>
        <p:spPr>
          <a:xfrm>
            <a:off x="8378056" y="1025022"/>
            <a:ext cx="761022" cy="707886"/>
          </a:xfrm>
          <a:prstGeom prst="rect">
            <a:avLst/>
          </a:prstGeom>
          <a:noFill/>
        </p:spPr>
        <p:txBody>
          <a:bodyPr wrap="square" rtlCol="0">
            <a:spAutoFit/>
          </a:bodyPr>
          <a:lstStyle/>
          <a:p>
            <a:r>
              <a:rPr lang="vi-VN" sz="4000" b="1">
                <a:solidFill>
                  <a:srgbClr val="00B050"/>
                </a:solidFill>
                <a:latin typeface="VNI-Avo" pitchFamily="2" charset="0"/>
              </a:rPr>
              <a:t>o</a:t>
            </a:r>
            <a:endParaRPr lang="en-US" sz="4000" b="1">
              <a:solidFill>
                <a:srgbClr val="00B050"/>
              </a:solidFill>
              <a:latin typeface="VNI-Avo" pitchFamily="2" charset="0"/>
            </a:endParaRPr>
          </a:p>
        </p:txBody>
      </p:sp>
      <p:cxnSp>
        <p:nvCxnSpPr>
          <p:cNvPr id="19" name="Straight Connector 18">
            <a:extLst>
              <a:ext uri="{FF2B5EF4-FFF2-40B4-BE49-F238E27FC236}">
                <a16:creationId xmlns:a16="http://schemas.microsoft.com/office/drawing/2014/main" id="{B9F3C2FF-D401-42D2-B8AB-FF1D034BD850}"/>
              </a:ext>
            </a:extLst>
          </p:cNvPr>
          <p:cNvCxnSpPr>
            <a:cxnSpLocks/>
          </p:cNvCxnSpPr>
          <p:nvPr/>
        </p:nvCxnSpPr>
        <p:spPr>
          <a:xfrm>
            <a:off x="8194289" y="518069"/>
            <a:ext cx="2399006" cy="85651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D2D12A-1C7C-4C7D-BB33-B0A8E7128753}"/>
              </a:ext>
            </a:extLst>
          </p:cNvPr>
          <p:cNvSpPr txBox="1"/>
          <p:nvPr/>
        </p:nvSpPr>
        <p:spPr>
          <a:xfrm>
            <a:off x="3129816" y="103257"/>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25" name="TextBox 24">
            <a:extLst>
              <a:ext uri="{FF2B5EF4-FFF2-40B4-BE49-F238E27FC236}">
                <a16:creationId xmlns:a16="http://schemas.microsoft.com/office/drawing/2014/main" id="{B1F13D67-C37D-41C8-959A-E17841986C3F}"/>
              </a:ext>
            </a:extLst>
          </p:cNvPr>
          <p:cNvSpPr txBox="1"/>
          <p:nvPr/>
        </p:nvSpPr>
        <p:spPr>
          <a:xfrm>
            <a:off x="2807455" y="103257"/>
            <a:ext cx="761022" cy="707886"/>
          </a:xfrm>
          <a:prstGeom prst="rect">
            <a:avLst/>
          </a:prstGeom>
          <a:noFill/>
        </p:spPr>
        <p:txBody>
          <a:bodyPr wrap="square" rtlCol="0">
            <a:spAutoFit/>
          </a:bodyPr>
          <a:lstStyle/>
          <a:p>
            <a:r>
              <a:rPr lang="vi-VN" sz="4000" b="1">
                <a:solidFill>
                  <a:srgbClr val="FF0000"/>
                </a:solidFill>
                <a:latin typeface="VNI-Avo" pitchFamily="2" charset="0"/>
              </a:rPr>
              <a:t>a</a:t>
            </a:r>
            <a:endParaRPr lang="en-US" sz="4000" b="1">
              <a:solidFill>
                <a:srgbClr val="FF0000"/>
              </a:solidFill>
              <a:latin typeface="VNI-Avo" pitchFamily="2" charset="0"/>
            </a:endParaRPr>
          </a:p>
        </p:txBody>
      </p:sp>
      <p:sp>
        <p:nvSpPr>
          <p:cNvPr id="27" name="TextBox 26">
            <a:extLst>
              <a:ext uri="{FF2B5EF4-FFF2-40B4-BE49-F238E27FC236}">
                <a16:creationId xmlns:a16="http://schemas.microsoft.com/office/drawing/2014/main" id="{D8C2B5CD-10B7-4A64-92BD-2269332FBB04}"/>
              </a:ext>
            </a:extLst>
          </p:cNvPr>
          <p:cNvSpPr txBox="1"/>
          <p:nvPr/>
        </p:nvSpPr>
        <p:spPr>
          <a:xfrm>
            <a:off x="8721201" y="1040009"/>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29" name="TextBox 28">
            <a:extLst>
              <a:ext uri="{FF2B5EF4-FFF2-40B4-BE49-F238E27FC236}">
                <a16:creationId xmlns:a16="http://schemas.microsoft.com/office/drawing/2014/main" id="{43C98A56-B0F9-4328-80C8-EF5015773D54}"/>
              </a:ext>
            </a:extLst>
          </p:cNvPr>
          <p:cNvSpPr txBox="1"/>
          <p:nvPr/>
        </p:nvSpPr>
        <p:spPr>
          <a:xfrm>
            <a:off x="6947941" y="1924302"/>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30" name="TextBox 29">
            <a:extLst>
              <a:ext uri="{FF2B5EF4-FFF2-40B4-BE49-F238E27FC236}">
                <a16:creationId xmlns:a16="http://schemas.microsoft.com/office/drawing/2014/main" id="{F729E293-24B4-409A-A4D4-7687BFB1CEC7}"/>
              </a:ext>
            </a:extLst>
          </p:cNvPr>
          <p:cNvSpPr txBox="1"/>
          <p:nvPr/>
        </p:nvSpPr>
        <p:spPr>
          <a:xfrm>
            <a:off x="8560904" y="3384011"/>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31" name="TextBox 30">
            <a:extLst>
              <a:ext uri="{FF2B5EF4-FFF2-40B4-BE49-F238E27FC236}">
                <a16:creationId xmlns:a16="http://schemas.microsoft.com/office/drawing/2014/main" id="{22DAFC13-CB7D-40E1-BD66-C13147E7EF2B}"/>
              </a:ext>
            </a:extLst>
          </p:cNvPr>
          <p:cNvSpPr txBox="1"/>
          <p:nvPr/>
        </p:nvSpPr>
        <p:spPr>
          <a:xfrm>
            <a:off x="4855292" y="4204621"/>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33" name="TextBox 32">
            <a:extLst>
              <a:ext uri="{FF2B5EF4-FFF2-40B4-BE49-F238E27FC236}">
                <a16:creationId xmlns:a16="http://schemas.microsoft.com/office/drawing/2014/main" id="{799BEF55-04BF-42D2-8B8F-D1DAC29B9078}"/>
              </a:ext>
            </a:extLst>
          </p:cNvPr>
          <p:cNvSpPr txBox="1"/>
          <p:nvPr/>
        </p:nvSpPr>
        <p:spPr>
          <a:xfrm>
            <a:off x="8202482" y="3395079"/>
            <a:ext cx="761022" cy="707886"/>
          </a:xfrm>
          <a:prstGeom prst="rect">
            <a:avLst/>
          </a:prstGeom>
          <a:noFill/>
        </p:spPr>
        <p:txBody>
          <a:bodyPr wrap="square" rtlCol="0">
            <a:spAutoFit/>
          </a:bodyPr>
          <a:lstStyle/>
          <a:p>
            <a:r>
              <a:rPr lang="vi-VN" sz="4000" b="1">
                <a:solidFill>
                  <a:srgbClr val="FF0000"/>
                </a:solidFill>
                <a:latin typeface="VNI-Avo" pitchFamily="2" charset="0"/>
              </a:rPr>
              <a:t>a</a:t>
            </a:r>
            <a:endParaRPr lang="en-US" sz="4000" b="1">
              <a:solidFill>
                <a:srgbClr val="FF0000"/>
              </a:solidFill>
              <a:latin typeface="VNI-Avo" pitchFamily="2" charset="0"/>
            </a:endParaRPr>
          </a:p>
        </p:txBody>
      </p:sp>
      <p:sp>
        <p:nvSpPr>
          <p:cNvPr id="34" name="TextBox 33">
            <a:extLst>
              <a:ext uri="{FF2B5EF4-FFF2-40B4-BE49-F238E27FC236}">
                <a16:creationId xmlns:a16="http://schemas.microsoft.com/office/drawing/2014/main" id="{7B6E213B-D5F8-492B-A777-8F4529819EDD}"/>
              </a:ext>
            </a:extLst>
          </p:cNvPr>
          <p:cNvSpPr txBox="1"/>
          <p:nvPr/>
        </p:nvSpPr>
        <p:spPr>
          <a:xfrm>
            <a:off x="4474781" y="4209294"/>
            <a:ext cx="761022" cy="707886"/>
          </a:xfrm>
          <a:prstGeom prst="rect">
            <a:avLst/>
          </a:prstGeom>
          <a:noFill/>
        </p:spPr>
        <p:txBody>
          <a:bodyPr wrap="square" rtlCol="0">
            <a:spAutoFit/>
          </a:bodyPr>
          <a:lstStyle/>
          <a:p>
            <a:r>
              <a:rPr lang="vi-VN" sz="4000" b="1">
                <a:solidFill>
                  <a:srgbClr val="FF0000"/>
                </a:solidFill>
                <a:latin typeface="VNI-Avo" pitchFamily="2" charset="0"/>
              </a:rPr>
              <a:t>a</a:t>
            </a:r>
            <a:endParaRPr lang="en-US" sz="4000" b="1">
              <a:solidFill>
                <a:srgbClr val="FF0000"/>
              </a:solidFill>
              <a:latin typeface="VNI-Avo" pitchFamily="2" charset="0"/>
            </a:endParaRPr>
          </a:p>
        </p:txBody>
      </p:sp>
      <p:sp>
        <p:nvSpPr>
          <p:cNvPr id="42" name="Oval 41">
            <a:extLst>
              <a:ext uri="{FF2B5EF4-FFF2-40B4-BE49-F238E27FC236}">
                <a16:creationId xmlns:a16="http://schemas.microsoft.com/office/drawing/2014/main" id="{8812CA05-16F5-448E-81A7-30BC264350F5}"/>
              </a:ext>
            </a:extLst>
          </p:cNvPr>
          <p:cNvSpPr/>
          <p:nvPr/>
        </p:nvSpPr>
        <p:spPr>
          <a:xfrm>
            <a:off x="4855292" y="66418"/>
            <a:ext cx="3357017"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latin typeface="VNI-Avo" pitchFamily="2" charset="0"/>
              </a:rPr>
              <a:t>thoåi coøi</a:t>
            </a:r>
            <a:endParaRPr lang="en-US" sz="4000" b="1">
              <a:latin typeface="VNI-Avo" pitchFamily="2" charset="0"/>
            </a:endParaRPr>
          </a:p>
        </p:txBody>
      </p:sp>
      <p:sp>
        <p:nvSpPr>
          <p:cNvPr id="32" name="TextBox 31">
            <a:extLst>
              <a:ext uri="{FF2B5EF4-FFF2-40B4-BE49-F238E27FC236}">
                <a16:creationId xmlns:a16="http://schemas.microsoft.com/office/drawing/2014/main" id="{031F89FF-267C-4B1B-B087-5540B816FC76}"/>
              </a:ext>
            </a:extLst>
          </p:cNvPr>
          <p:cNvSpPr txBox="1"/>
          <p:nvPr/>
        </p:nvSpPr>
        <p:spPr>
          <a:xfrm>
            <a:off x="6319072" y="169192"/>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28" name="TextBox 27">
            <a:extLst>
              <a:ext uri="{FF2B5EF4-FFF2-40B4-BE49-F238E27FC236}">
                <a16:creationId xmlns:a16="http://schemas.microsoft.com/office/drawing/2014/main" id="{163ACDF7-5401-452E-93D1-05D7FF8A125C}"/>
              </a:ext>
            </a:extLst>
          </p:cNvPr>
          <p:cNvSpPr txBox="1"/>
          <p:nvPr/>
        </p:nvSpPr>
        <p:spPr>
          <a:xfrm>
            <a:off x="7265690" y="186794"/>
            <a:ext cx="761022" cy="707886"/>
          </a:xfrm>
          <a:prstGeom prst="rect">
            <a:avLst/>
          </a:prstGeom>
          <a:noFill/>
        </p:spPr>
        <p:txBody>
          <a:bodyPr wrap="square" rtlCol="0">
            <a:spAutoFit/>
          </a:bodyPr>
          <a:lstStyle/>
          <a:p>
            <a:r>
              <a:rPr lang="vi-VN" sz="4000" b="1">
                <a:solidFill>
                  <a:srgbClr val="FF0000"/>
                </a:solidFill>
                <a:latin typeface="VNI-Avo" pitchFamily="2" charset="0"/>
              </a:rPr>
              <a:t>i</a:t>
            </a:r>
            <a:endParaRPr lang="en-US" sz="4000" b="1">
              <a:solidFill>
                <a:srgbClr val="FF0000"/>
              </a:solidFill>
              <a:latin typeface="VNI-Avo" pitchFamily="2" charset="0"/>
            </a:endParaRPr>
          </a:p>
        </p:txBody>
      </p:sp>
      <p:sp>
        <p:nvSpPr>
          <p:cNvPr id="17" name="TextBox 16">
            <a:extLst>
              <a:ext uri="{FF2B5EF4-FFF2-40B4-BE49-F238E27FC236}">
                <a16:creationId xmlns:a16="http://schemas.microsoft.com/office/drawing/2014/main" id="{8CC1B124-D03D-4D3D-B68D-48D69A3F47E3}"/>
              </a:ext>
            </a:extLst>
          </p:cNvPr>
          <p:cNvSpPr txBox="1"/>
          <p:nvPr/>
        </p:nvSpPr>
        <p:spPr>
          <a:xfrm>
            <a:off x="6917860" y="176564"/>
            <a:ext cx="761022" cy="707886"/>
          </a:xfrm>
          <a:prstGeom prst="rect">
            <a:avLst/>
          </a:prstGeom>
          <a:noFill/>
        </p:spPr>
        <p:txBody>
          <a:bodyPr wrap="square" rtlCol="0">
            <a:spAutoFit/>
          </a:bodyPr>
          <a:lstStyle/>
          <a:p>
            <a:r>
              <a:rPr lang="vi-VN" sz="4000" b="1">
                <a:solidFill>
                  <a:srgbClr val="00B050"/>
                </a:solidFill>
                <a:latin typeface="VNI-Avo" pitchFamily="2" charset="0"/>
              </a:rPr>
              <a:t>o</a:t>
            </a:r>
            <a:endParaRPr lang="en-US" sz="4000" b="1">
              <a:solidFill>
                <a:srgbClr val="00B050"/>
              </a:solidFill>
              <a:latin typeface="VNI-Avo" pitchFamily="2" charset="0"/>
            </a:endParaRPr>
          </a:p>
        </p:txBody>
      </p:sp>
      <p:pic>
        <p:nvPicPr>
          <p:cNvPr id="35" name="Đồng hồ đếm ngược 10 giây">
            <a:hlinkClick r:id="" action="ppaction://media"/>
            <a:extLst>
              <a:ext uri="{FF2B5EF4-FFF2-40B4-BE49-F238E27FC236}">
                <a16:creationId xmlns:a16="http://schemas.microsoft.com/office/drawing/2014/main" id="{71DFFF2F-AD67-4A16-BBBC-B01BE6F4F3E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928529" y="6142542"/>
            <a:ext cx="1237494" cy="696090"/>
          </a:xfrm>
          <a:prstGeom prst="rect">
            <a:avLst/>
          </a:prstGeom>
        </p:spPr>
      </p:pic>
      <p:pic>
        <p:nvPicPr>
          <p:cNvPr id="8" name="Kí hiệu sách - nghe">
            <a:extLst>
              <a:ext uri="{FF2B5EF4-FFF2-40B4-BE49-F238E27FC236}">
                <a16:creationId xmlns:a16="http://schemas.microsoft.com/office/drawing/2014/main" id="{1184F417-4E37-4096-A471-8326A57383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35" y="31926"/>
            <a:ext cx="931558" cy="646500"/>
          </a:xfrm>
          <a:prstGeom prst="rect">
            <a:avLst/>
          </a:prstGeom>
        </p:spPr>
      </p:pic>
    </p:spTree>
    <p:extLst>
      <p:ext uri="{BB962C8B-B14F-4D97-AF65-F5344CB8AC3E}">
        <p14:creationId xmlns:p14="http://schemas.microsoft.com/office/powerpoint/2010/main" val="1818706494"/>
      </p:ext>
    </p:extLst>
  </p:cSld>
  <p:clrMapOvr>
    <a:masterClrMapping/>
  </p:clrMapOvr>
  <p:transition spd="slow">
    <p:randomBar dir="vert"/>
    <p:sndAc>
      <p:stSnd>
        <p:snd r:embed="rId5"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3"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9" presetClass="exit" presetSubtype="10" fill="hold" nodeType="clickEffect">
                                  <p:stCondLst>
                                    <p:cond delay="0"/>
                                  </p:stCondLst>
                                  <p:childTnLst>
                                    <p:anim calcmode="lin" valueType="num">
                                      <p:cBhvr>
                                        <p:cTn id="10" dur="5000"/>
                                        <p:tgtEl>
                                          <p:spTgt spid="35"/>
                                        </p:tgtEl>
                                        <p:attrNameLst>
                                          <p:attrName>ppt_h</p:attrName>
                                        </p:attrNameLst>
                                      </p:cBhvr>
                                      <p:tavLst>
                                        <p:tav tm="0">
                                          <p:val>
                                            <p:strVal val="ppt_h"/>
                                          </p:val>
                                        </p:tav>
                                        <p:tav tm="100000">
                                          <p:val>
                                            <p:strVal val="ppt_h"/>
                                          </p:val>
                                        </p:tav>
                                      </p:tavLst>
                                    </p:anim>
                                    <p:anim calcmode="lin" valueType="num">
                                      <p:cBhvr>
                                        <p:cTn id="11" dur="5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2" dur="1" fill="hold">
                                          <p:stCondLst>
                                            <p:cond delay="4999"/>
                                          </p:stCondLst>
                                        </p:cTn>
                                        <p:tgtEl>
                                          <p:spTgt spid="35"/>
                                        </p:tgtEl>
                                        <p:attrNameLst>
                                          <p:attrName>style.visibility</p:attrName>
                                        </p:attrNameLst>
                                      </p:cBhvr>
                                      <p:to>
                                        <p:strVal val="hidden"/>
                                      </p:to>
                                    </p:set>
                                    <p:cmd type="call" cmd="stop">
                                      <p:cBhvr>
                                        <p:cTn id="13" dur="1">
                                          <p:stCondLst>
                                            <p:cond delay="4999"/>
                                          </p:stCondLst>
                                        </p:cTn>
                                        <p:tgtEl>
                                          <p:spTgt spid="3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ppt_x"/>
                                          </p:val>
                                        </p:tav>
                                        <p:tav tm="100000">
                                          <p:val>
                                            <p:strVal val="#ppt_x"/>
                                          </p:val>
                                        </p:tav>
                                      </p:tavLst>
                                    </p:anim>
                                    <p:anim calcmode="lin" valueType="num">
                                      <p:cBhvr additive="base">
                                        <p:cTn id="57" dur="500" fill="hold"/>
                                        <p:tgtEl>
                                          <p:spTgt spid="2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ppt_x"/>
                                          </p:val>
                                        </p:tav>
                                        <p:tav tm="100000">
                                          <p:val>
                                            <p:strVal val="#ppt_x"/>
                                          </p:val>
                                        </p:tav>
                                      </p:tavLst>
                                    </p:anim>
                                    <p:anim calcmode="lin" valueType="num">
                                      <p:cBhvr additive="base">
                                        <p:cTn id="65" dur="500" fill="hold"/>
                                        <p:tgtEl>
                                          <p:spTgt spid="3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2" fill="hold" display="0">
                  <p:stCondLst>
                    <p:cond delay="indefinite"/>
                  </p:stCondLst>
                </p:cTn>
                <p:tgtEl>
                  <p:spTgt spid="35"/>
                </p:tgtEl>
              </p:cMediaNode>
            </p:video>
          </p:childTnLst>
        </p:cTn>
      </p:par>
    </p:tnLst>
    <p:bldLst>
      <p:bldP spid="6" grpId="0" animBg="1"/>
      <p:bldP spid="13" grpId="0" animBg="1"/>
      <p:bldP spid="14" grpId="0" animBg="1"/>
      <p:bldP spid="3" grpId="0" animBg="1"/>
      <p:bldP spid="4" grpId="0" animBg="1"/>
      <p:bldP spid="20" grpId="0"/>
      <p:bldP spid="24" grpId="0"/>
      <p:bldP spid="23" grpId="0"/>
      <p:bldP spid="25" grpId="0"/>
      <p:bldP spid="27" grpId="0"/>
      <p:bldP spid="29" grpId="0"/>
      <p:bldP spid="30" grpId="0"/>
      <p:bldP spid="31" grpId="0"/>
      <p:bldP spid="33" grpId="0"/>
      <p:bldP spid="34" grpId="0"/>
      <p:bldP spid="42" grpId="0" animBg="1"/>
      <p:bldP spid="32" grpId="0"/>
      <p:bldP spid="28"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8FC5FFE1-0C58-452E-9FAE-4A56994BCB3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984950"/>
          </a:xfrm>
        </p:spPr>
      </p:pic>
      <p:sp>
        <p:nvSpPr>
          <p:cNvPr id="6" name="TextBox 5">
            <a:extLst>
              <a:ext uri="{FF2B5EF4-FFF2-40B4-BE49-F238E27FC236}">
                <a16:creationId xmlns:a16="http://schemas.microsoft.com/office/drawing/2014/main" id="{6F5525F3-2D74-4350-AB9B-31A774250BED}"/>
              </a:ext>
            </a:extLst>
          </p:cNvPr>
          <p:cNvSpPr txBox="1"/>
          <p:nvPr/>
        </p:nvSpPr>
        <p:spPr>
          <a:xfrm>
            <a:off x="1504945" y="1563380"/>
            <a:ext cx="3262432" cy="3154710"/>
          </a:xfrm>
          <a:prstGeom prst="rect">
            <a:avLst/>
          </a:prstGeom>
          <a:noFill/>
        </p:spPr>
        <p:txBody>
          <a:bodyPr wrap="none" rtlCol="0">
            <a:spAutoFit/>
          </a:bodyPr>
          <a:lstStyle/>
          <a:p>
            <a:r>
              <a:rPr lang="vi-VN" sz="19900" b="1">
                <a:solidFill>
                  <a:srgbClr val="FF0000"/>
                </a:solidFill>
                <a:latin typeface="VNI-Avo" pitchFamily="2" charset="0"/>
              </a:rPr>
              <a:t>ai </a:t>
            </a:r>
            <a:endParaRPr lang="en-US" sz="19900" b="1">
              <a:solidFill>
                <a:srgbClr val="FF0000"/>
              </a:solidFill>
              <a:latin typeface="VNI-Avo" pitchFamily="2" charset="0"/>
            </a:endParaRPr>
          </a:p>
        </p:txBody>
      </p:sp>
      <p:sp>
        <p:nvSpPr>
          <p:cNvPr id="11" name="TextBox 10">
            <a:extLst>
              <a:ext uri="{FF2B5EF4-FFF2-40B4-BE49-F238E27FC236}">
                <a16:creationId xmlns:a16="http://schemas.microsoft.com/office/drawing/2014/main" id="{AAFD1738-7111-43E7-8EEE-59076B5B29CA}"/>
              </a:ext>
            </a:extLst>
          </p:cNvPr>
          <p:cNvSpPr txBox="1"/>
          <p:nvPr/>
        </p:nvSpPr>
        <p:spPr>
          <a:xfrm>
            <a:off x="7848822" y="1320741"/>
            <a:ext cx="3201517" cy="3154710"/>
          </a:xfrm>
          <a:prstGeom prst="rect">
            <a:avLst/>
          </a:prstGeom>
          <a:noFill/>
        </p:spPr>
        <p:txBody>
          <a:bodyPr wrap="none" rtlCol="0">
            <a:spAutoFit/>
          </a:bodyPr>
          <a:lstStyle/>
          <a:p>
            <a:r>
              <a:rPr lang="vi-VN" sz="19900" b="1">
                <a:solidFill>
                  <a:srgbClr val="FF0000"/>
                </a:solidFill>
                <a:latin typeface="VNI-Avo" pitchFamily="2" charset="0"/>
              </a:rPr>
              <a:t>oi </a:t>
            </a:r>
            <a:endParaRPr lang="en-US" sz="19900" b="1">
              <a:solidFill>
                <a:srgbClr val="FF0000"/>
              </a:solidFill>
              <a:latin typeface="VNI-Avo" pitchFamily="2" charset="0"/>
            </a:endParaRPr>
          </a:p>
        </p:txBody>
      </p:sp>
      <p:sp>
        <p:nvSpPr>
          <p:cNvPr id="9" name="TextBox 8">
            <a:extLst>
              <a:ext uri="{FF2B5EF4-FFF2-40B4-BE49-F238E27FC236}">
                <a16:creationId xmlns:a16="http://schemas.microsoft.com/office/drawing/2014/main" id="{6276D925-395E-4E0C-A2F0-233C505B97FE}"/>
              </a:ext>
            </a:extLst>
          </p:cNvPr>
          <p:cNvSpPr txBox="1"/>
          <p:nvPr/>
        </p:nvSpPr>
        <p:spPr>
          <a:xfrm>
            <a:off x="2582573" y="1320741"/>
            <a:ext cx="6268278" cy="830997"/>
          </a:xfrm>
          <a:prstGeom prst="rect">
            <a:avLst/>
          </a:prstGeom>
          <a:noFill/>
        </p:spPr>
        <p:txBody>
          <a:bodyPr wrap="square">
            <a:spAutoFit/>
          </a:bodyPr>
          <a:lstStyle/>
          <a:p>
            <a:pPr algn="ctr"/>
            <a:r>
              <a:rPr lang="vi-VN" sz="4800" b="1">
                <a:solidFill>
                  <a:srgbClr val="00B050"/>
                </a:solidFill>
                <a:latin typeface="VNI-Avo" pitchFamily="2" charset="0"/>
              </a:rPr>
              <a:t>    Hoïc vaàn </a:t>
            </a:r>
            <a:endParaRPr lang="en-US" sz="4800" b="1">
              <a:solidFill>
                <a:srgbClr val="00B050"/>
              </a:solidFill>
              <a:latin typeface="VNI-Avo" pitchFamily="2" charset="0"/>
            </a:endParaRPr>
          </a:p>
        </p:txBody>
      </p:sp>
      <p:pic>
        <p:nvPicPr>
          <p:cNvPr id="2" name="Kí hiệu sách - đọc">
            <a:extLst>
              <a:ext uri="{FF2B5EF4-FFF2-40B4-BE49-F238E27FC236}">
                <a16:creationId xmlns:a16="http://schemas.microsoft.com/office/drawing/2014/main" id="{753C1B4E-4CA5-4931-BE30-AF11979B5F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094139" cy="1076632"/>
          </a:xfrm>
          <a:prstGeom prst="rect">
            <a:avLst/>
          </a:prstGeom>
        </p:spPr>
      </p:pic>
    </p:spTree>
    <p:extLst>
      <p:ext uri="{BB962C8B-B14F-4D97-AF65-F5344CB8AC3E}">
        <p14:creationId xmlns:p14="http://schemas.microsoft.com/office/powerpoint/2010/main" val="22945599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3" name="chimes.wav"/>
          </p:stSnd>
        </p:sndAc>
      </p:transition>
    </mc:Choice>
    <mc:Fallback xmlns="">
      <p:transition spd="slow">
        <p:split orient="vert"/>
        <p:sndAc>
          <p:stSnd>
            <p:snd r:embed="rId6" name="chimes.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1760</TotalTime>
  <Words>625</Words>
  <Application>Microsoft Office PowerPoint</Application>
  <PresentationFormat>Widescreen</PresentationFormat>
  <Paragraphs>123</Paragraphs>
  <Slides>28</Slides>
  <Notes>14</Notes>
  <HiddenSlides>0</HiddenSlides>
  <MMClips>15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Calibri</vt:lpstr>
      <vt:lpstr>Calibri Light</vt:lpstr>
      <vt:lpstr>HP-001</vt:lpstr>
      <vt:lpstr>HP001 4 hàng</vt:lpstr>
      <vt:lpstr>HP001 5 hàng 1 ô ly</vt:lpstr>
      <vt:lpstr>HP-003</vt:lpstr>
      <vt:lpstr>Times New Roman</vt:lpstr>
      <vt:lpstr>VNI-Avo</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53</cp:revision>
  <dcterms:created xsi:type="dcterms:W3CDTF">2020-10-15T01:20:32Z</dcterms:created>
  <dcterms:modified xsi:type="dcterms:W3CDTF">2020-10-25T14:37:46Z</dcterms:modified>
</cp:coreProperties>
</file>